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1"/>
  </p:notesMasterIdLst>
  <p:sldIdLst>
    <p:sldId id="266" r:id="rId2"/>
    <p:sldId id="339" r:id="rId3"/>
    <p:sldId id="341" r:id="rId4"/>
    <p:sldId id="340" r:id="rId5"/>
    <p:sldId id="342" r:id="rId6"/>
    <p:sldId id="338" r:id="rId7"/>
    <p:sldId id="321" r:id="rId8"/>
    <p:sldId id="320" r:id="rId9"/>
    <p:sldId id="322" r:id="rId10"/>
    <p:sldId id="325" r:id="rId11"/>
    <p:sldId id="349" r:id="rId12"/>
    <p:sldId id="323" r:id="rId13"/>
    <p:sldId id="324" r:id="rId14"/>
    <p:sldId id="326" r:id="rId15"/>
    <p:sldId id="344" r:id="rId16"/>
    <p:sldId id="345" r:id="rId17"/>
    <p:sldId id="327" r:id="rId18"/>
    <p:sldId id="330" r:id="rId19"/>
    <p:sldId id="333" r:id="rId20"/>
    <p:sldId id="335" r:id="rId21"/>
    <p:sldId id="336" r:id="rId22"/>
    <p:sldId id="346" r:id="rId23"/>
    <p:sldId id="347" r:id="rId24"/>
    <p:sldId id="331" r:id="rId25"/>
    <p:sldId id="348" r:id="rId26"/>
    <p:sldId id="337" r:id="rId27"/>
    <p:sldId id="332" r:id="rId28"/>
    <p:sldId id="350" r:id="rId29"/>
    <p:sldId id="351" r:id="rId30"/>
  </p:sldIdLst>
  <p:sldSz cx="9906000" cy="6858000" type="A4"/>
  <p:notesSz cx="6858000" cy="9144000"/>
  <p:embeddedFontLst>
    <p:embeddedFont>
      <p:font typeface="Adobe 고딕 Std B" panose="020B0800000000000000" charset="-127"/>
      <p:bold r:id="rId32"/>
    </p:embeddedFont>
    <p:embeddedFont>
      <p:font typeface="10X10 Bold" panose="020D0604000000000000" pitchFamily="50" charset="-127"/>
      <p:regular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78909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57818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436726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915635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394545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873453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352362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831270" algn="l" defTabSz="957818" rtl="0" eaLnBrk="1" latinLnBrk="1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8" userDrawn="1">
          <p15:clr>
            <a:srgbClr val="A4A3A4"/>
          </p15:clr>
        </p15:guide>
        <p15:guide id="3" pos="31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4452"/>
    <a:srgbClr val="FFD966"/>
    <a:srgbClr val="E7D7BE"/>
    <a:srgbClr val="F1B92E"/>
    <a:srgbClr val="87B7BB"/>
    <a:srgbClr val="447D91"/>
    <a:srgbClr val="D94E39"/>
    <a:srgbClr val="FB716F"/>
    <a:srgbClr val="E8E8E8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7" autoAdjust="0"/>
    <p:restoredTop sz="81533" autoAdjust="0"/>
  </p:normalViewPr>
  <p:slideViewPr>
    <p:cSldViewPr snapToGrid="0">
      <p:cViewPr varScale="1">
        <p:scale>
          <a:sx n="93" d="100"/>
          <a:sy n="93" d="100"/>
        </p:scale>
        <p:origin x="1764" y="84"/>
      </p:cViewPr>
      <p:guideLst>
        <p:guide orient="horz" pos="2160"/>
        <p:guide pos="3818"/>
        <p:guide pos="31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 명호" userId="ad95b425acd8e0a0" providerId="LiveId" clId="{5EDF4E07-9675-4380-9C4D-27943450D2F8}"/>
    <pc:docChg chg="custSel modSld sldOrd">
      <pc:chgData name="이 명호" userId="ad95b425acd8e0a0" providerId="LiveId" clId="{5EDF4E07-9675-4380-9C4D-27943450D2F8}" dt="2019-02-06T07:54:05.709" v="87" actId="20577"/>
      <pc:docMkLst>
        <pc:docMk/>
      </pc:docMkLst>
      <pc:sldChg chg="modSp">
        <pc:chgData name="이 명호" userId="ad95b425acd8e0a0" providerId="LiveId" clId="{5EDF4E07-9675-4380-9C4D-27943450D2F8}" dt="2019-02-06T07:07:52.363" v="26" actId="20577"/>
        <pc:sldMkLst>
          <pc:docMk/>
          <pc:sldMk cId="1108585410" sldId="321"/>
        </pc:sldMkLst>
        <pc:spChg chg="mod">
          <ac:chgData name="이 명호" userId="ad95b425acd8e0a0" providerId="LiveId" clId="{5EDF4E07-9675-4380-9C4D-27943450D2F8}" dt="2019-02-06T07:07:52.363" v="26" actId="20577"/>
          <ac:spMkLst>
            <pc:docMk/>
            <pc:sldMk cId="1108585410" sldId="321"/>
            <ac:spMk id="9" creationId="{00000000-0000-0000-0000-000000000000}"/>
          </ac:spMkLst>
        </pc:spChg>
      </pc:sldChg>
      <pc:sldChg chg="modSp">
        <pc:chgData name="이 명호" userId="ad95b425acd8e0a0" providerId="LiveId" clId="{5EDF4E07-9675-4380-9C4D-27943450D2F8}" dt="2019-02-06T07:44:23.745" v="52" actId="20577"/>
        <pc:sldMkLst>
          <pc:docMk/>
          <pc:sldMk cId="437365610" sldId="326"/>
        </pc:sldMkLst>
        <pc:spChg chg="mod">
          <ac:chgData name="이 명호" userId="ad95b425acd8e0a0" providerId="LiveId" clId="{5EDF4E07-9675-4380-9C4D-27943450D2F8}" dt="2019-02-06T07:44:23.745" v="52" actId="20577"/>
          <ac:spMkLst>
            <pc:docMk/>
            <pc:sldMk cId="437365610" sldId="326"/>
            <ac:spMk id="8" creationId="{3BB53315-2528-4AFB-A3C3-8633D0AAAE09}"/>
          </ac:spMkLst>
        </pc:spChg>
      </pc:sldChg>
      <pc:sldChg chg="modSp">
        <pc:chgData name="이 명호" userId="ad95b425acd8e0a0" providerId="LiveId" clId="{5EDF4E07-9675-4380-9C4D-27943450D2F8}" dt="2019-02-06T07:49:03.775" v="64" actId="20577"/>
        <pc:sldMkLst>
          <pc:docMk/>
          <pc:sldMk cId="2596290923" sldId="327"/>
        </pc:sldMkLst>
        <pc:spChg chg="mod">
          <ac:chgData name="이 명호" userId="ad95b425acd8e0a0" providerId="LiveId" clId="{5EDF4E07-9675-4380-9C4D-27943450D2F8}" dt="2019-02-06T07:49:03.775" v="64" actId="20577"/>
          <ac:spMkLst>
            <pc:docMk/>
            <pc:sldMk cId="2596290923" sldId="327"/>
            <ac:spMk id="7" creationId="{8D324545-C1C0-464C-8EDA-6DB1A844BD1B}"/>
          </ac:spMkLst>
        </pc:spChg>
      </pc:sldChg>
      <pc:sldChg chg="modSp">
        <pc:chgData name="이 명호" userId="ad95b425acd8e0a0" providerId="LiveId" clId="{5EDF4E07-9675-4380-9C4D-27943450D2F8}" dt="2019-02-06T07:54:05.709" v="87" actId="20577"/>
        <pc:sldMkLst>
          <pc:docMk/>
          <pc:sldMk cId="2131545175" sldId="337"/>
        </pc:sldMkLst>
        <pc:spChg chg="mod">
          <ac:chgData name="이 명호" userId="ad95b425acd8e0a0" providerId="LiveId" clId="{5EDF4E07-9675-4380-9C4D-27943450D2F8}" dt="2019-02-06T07:54:05.709" v="87" actId="20577"/>
          <ac:spMkLst>
            <pc:docMk/>
            <pc:sldMk cId="2131545175" sldId="337"/>
            <ac:spMk id="6" creationId="{3BB53315-2528-4AFB-A3C3-8633D0AAAE09}"/>
          </ac:spMkLst>
        </pc:spChg>
      </pc:sldChg>
      <pc:sldChg chg="ord">
        <pc:chgData name="이 명호" userId="ad95b425acd8e0a0" providerId="LiveId" clId="{5EDF4E07-9675-4380-9C4D-27943450D2F8}" dt="2019-02-06T07:04:45.811" v="0"/>
        <pc:sldMkLst>
          <pc:docMk/>
          <pc:sldMk cId="2946755463" sldId="341"/>
        </pc:sldMkLst>
      </pc:sldChg>
      <pc:sldChg chg="modSp">
        <pc:chgData name="이 명호" userId="ad95b425acd8e0a0" providerId="LiveId" clId="{5EDF4E07-9675-4380-9C4D-27943450D2F8}" dt="2019-02-06T07:05:46.324" v="13"/>
        <pc:sldMkLst>
          <pc:docMk/>
          <pc:sldMk cId="519505834" sldId="342"/>
        </pc:sldMkLst>
        <pc:spChg chg="mod">
          <ac:chgData name="이 명호" userId="ad95b425acd8e0a0" providerId="LiveId" clId="{5EDF4E07-9675-4380-9C4D-27943450D2F8}" dt="2019-02-06T07:05:26.258" v="1" actId="20577"/>
          <ac:spMkLst>
            <pc:docMk/>
            <pc:sldMk cId="519505834" sldId="342"/>
            <ac:spMk id="12" creationId="{83AA7215-BAF2-43E9-8710-242B00455295}"/>
          </ac:spMkLst>
        </pc:spChg>
        <pc:spChg chg="mod">
          <ac:chgData name="이 명호" userId="ad95b425acd8e0a0" providerId="LiveId" clId="{5EDF4E07-9675-4380-9C4D-27943450D2F8}" dt="2019-02-06T07:05:46.324" v="13"/>
          <ac:spMkLst>
            <pc:docMk/>
            <pc:sldMk cId="519505834" sldId="342"/>
            <ac:spMk id="14" creationId="{2740F05A-78C0-4A2D-95A1-75C66F83FA2D}"/>
          </ac:spMkLst>
        </pc:spChg>
      </pc:sldChg>
      <pc:sldChg chg="modSp">
        <pc:chgData name="이 명호" userId="ad95b425acd8e0a0" providerId="LiveId" clId="{5EDF4E07-9675-4380-9C4D-27943450D2F8}" dt="2019-02-06T07:49:00.518" v="63" actId="20577"/>
        <pc:sldMkLst>
          <pc:docMk/>
          <pc:sldMk cId="1795184980" sldId="344"/>
        </pc:sldMkLst>
        <pc:spChg chg="mod">
          <ac:chgData name="이 명호" userId="ad95b425acd8e0a0" providerId="LiveId" clId="{5EDF4E07-9675-4380-9C4D-27943450D2F8}" dt="2019-02-06T07:49:00.518" v="63" actId="20577"/>
          <ac:spMkLst>
            <pc:docMk/>
            <pc:sldMk cId="1795184980" sldId="344"/>
            <ac:spMk id="7" creationId="{8D324545-C1C0-464C-8EDA-6DB1A844BD1B}"/>
          </ac:spMkLst>
        </pc:spChg>
        <pc:spChg chg="mod">
          <ac:chgData name="이 명호" userId="ad95b425acd8e0a0" providerId="LiveId" clId="{5EDF4E07-9675-4380-9C4D-27943450D2F8}" dt="2019-02-06T07:48:37.524" v="53" actId="20577"/>
          <ac:spMkLst>
            <pc:docMk/>
            <pc:sldMk cId="1795184980" sldId="344"/>
            <ac:spMk id="8" creationId="{3BB53315-2528-4AFB-A3C3-8633D0AAAE09}"/>
          </ac:spMkLst>
        </pc:spChg>
      </pc:sldChg>
      <pc:sldChg chg="modSp">
        <pc:chgData name="이 명호" userId="ad95b425acd8e0a0" providerId="LiveId" clId="{5EDF4E07-9675-4380-9C4D-27943450D2F8}" dt="2019-02-06T07:49:05.244" v="65" actId="20577"/>
        <pc:sldMkLst>
          <pc:docMk/>
          <pc:sldMk cId="2554313496" sldId="345"/>
        </pc:sldMkLst>
        <pc:spChg chg="mod">
          <ac:chgData name="이 명호" userId="ad95b425acd8e0a0" providerId="LiveId" clId="{5EDF4E07-9675-4380-9C4D-27943450D2F8}" dt="2019-02-06T07:49:05.244" v="65" actId="20577"/>
          <ac:spMkLst>
            <pc:docMk/>
            <pc:sldMk cId="2554313496" sldId="345"/>
            <ac:spMk id="7" creationId="{8D324545-C1C0-464C-8EDA-6DB1A844BD1B}"/>
          </ac:spMkLst>
        </pc:spChg>
      </pc:sldChg>
      <pc:sldChg chg="modSp">
        <pc:chgData name="이 명호" userId="ad95b425acd8e0a0" providerId="LiveId" clId="{5EDF4E07-9675-4380-9C4D-27943450D2F8}" dt="2019-02-06T07:53:44.619" v="84" actId="20577"/>
        <pc:sldMkLst>
          <pc:docMk/>
          <pc:sldMk cId="47569034" sldId="346"/>
        </pc:sldMkLst>
        <pc:spChg chg="mod">
          <ac:chgData name="이 명호" userId="ad95b425acd8e0a0" providerId="LiveId" clId="{5EDF4E07-9675-4380-9C4D-27943450D2F8}" dt="2019-02-06T07:53:44.619" v="84" actId="20577"/>
          <ac:spMkLst>
            <pc:docMk/>
            <pc:sldMk cId="47569034" sldId="346"/>
            <ac:spMk id="6" creationId="{3BB53315-2528-4AFB-A3C3-8633D0AAAE09}"/>
          </ac:spMkLst>
        </pc:spChg>
      </pc:sldChg>
      <pc:sldChg chg="modSp">
        <pc:chgData name="이 명호" userId="ad95b425acd8e0a0" providerId="LiveId" clId="{5EDF4E07-9675-4380-9C4D-27943450D2F8}" dt="2019-02-06T07:53:50.502" v="86" actId="20577"/>
        <pc:sldMkLst>
          <pc:docMk/>
          <pc:sldMk cId="573623630" sldId="347"/>
        </pc:sldMkLst>
        <pc:spChg chg="mod">
          <ac:chgData name="이 명호" userId="ad95b425acd8e0a0" providerId="LiveId" clId="{5EDF4E07-9675-4380-9C4D-27943450D2F8}" dt="2019-02-06T07:53:50.502" v="86" actId="20577"/>
          <ac:spMkLst>
            <pc:docMk/>
            <pc:sldMk cId="573623630" sldId="347"/>
            <ac:spMk id="6" creationId="{3BB53315-2528-4AFB-A3C3-8633D0AAAE09}"/>
          </ac:spMkLst>
        </pc:spChg>
      </pc:sldChg>
    </pc:docChg>
  </pc:docChgLst>
  <pc:docChgLst>
    <pc:chgData name="이 명호" userId="ad95b425acd8e0a0" providerId="LiveId" clId="{48BAC331-1918-4B2A-BF27-31D69FD77BCC}"/>
    <pc:docChg chg="undo custSel addSld delSld modSld sldOrd">
      <pc:chgData name="이 명호" userId="ad95b425acd8e0a0" providerId="LiveId" clId="{48BAC331-1918-4B2A-BF27-31D69FD77BCC}" dt="2019-01-20T15:20:13.294" v="1132" actId="1036"/>
      <pc:docMkLst>
        <pc:docMk/>
      </pc:docMkLst>
      <pc:sldChg chg="modSp">
        <pc:chgData name="이 명호" userId="ad95b425acd8e0a0" providerId="LiveId" clId="{48BAC331-1918-4B2A-BF27-31D69FD77BCC}" dt="2019-01-20T11:20:14.461" v="8" actId="207"/>
        <pc:sldMkLst>
          <pc:docMk/>
          <pc:sldMk cId="430483645" sldId="320"/>
        </pc:sldMkLst>
        <pc:spChg chg="mod">
          <ac:chgData name="이 명호" userId="ad95b425acd8e0a0" providerId="LiveId" clId="{48BAC331-1918-4B2A-BF27-31D69FD77BCC}" dt="2019-01-20T11:20:14.461" v="8" actId="207"/>
          <ac:spMkLst>
            <pc:docMk/>
            <pc:sldMk cId="430483645" sldId="320"/>
            <ac:spMk id="23" creationId="{00000000-0000-0000-0000-000000000000}"/>
          </ac:spMkLst>
        </pc:spChg>
      </pc:sldChg>
      <pc:sldChg chg="modSp">
        <pc:chgData name="이 명호" userId="ad95b425acd8e0a0" providerId="LiveId" clId="{48BAC331-1918-4B2A-BF27-31D69FD77BCC}" dt="2019-01-20T11:20:10.577" v="6" actId="207"/>
        <pc:sldMkLst>
          <pc:docMk/>
          <pc:sldMk cId="1108585410" sldId="321"/>
        </pc:sldMkLst>
        <pc:spChg chg="mod">
          <ac:chgData name="이 명호" userId="ad95b425acd8e0a0" providerId="LiveId" clId="{48BAC331-1918-4B2A-BF27-31D69FD77BCC}" dt="2019-01-20T11:20:10.577" v="6" actId="207"/>
          <ac:spMkLst>
            <pc:docMk/>
            <pc:sldMk cId="1108585410" sldId="321"/>
            <ac:spMk id="8" creationId="{00000000-0000-0000-0000-000000000000}"/>
          </ac:spMkLst>
        </pc:spChg>
      </pc:sldChg>
      <pc:sldChg chg="addSp delSp modSp add delAnim">
        <pc:chgData name="이 명호" userId="ad95b425acd8e0a0" providerId="LiveId" clId="{48BAC331-1918-4B2A-BF27-31D69FD77BCC}" dt="2019-01-20T13:05:08.428" v="1020" actId="1035"/>
        <pc:sldMkLst>
          <pc:docMk/>
          <pc:sldMk cId="1992559264" sldId="322"/>
        </pc:sldMkLst>
        <pc:spChg chg="mod">
          <ac:chgData name="이 명호" userId="ad95b425acd8e0a0" providerId="LiveId" clId="{48BAC331-1918-4B2A-BF27-31D69FD77BCC}" dt="2019-01-20T12:43:46.029" v="307" actId="20577"/>
          <ac:spMkLst>
            <pc:docMk/>
            <pc:sldMk cId="1992559264" sldId="322"/>
            <ac:spMk id="15" creationId="{00000000-0000-0000-0000-000000000000}"/>
          </ac:spMkLst>
        </pc:spChg>
        <pc:spChg chg="del mod">
          <ac:chgData name="이 명호" userId="ad95b425acd8e0a0" providerId="LiveId" clId="{48BAC331-1918-4B2A-BF27-31D69FD77BCC}" dt="2019-01-20T12:15:45.798" v="33" actId="478"/>
          <ac:spMkLst>
            <pc:docMk/>
            <pc:sldMk cId="1992559264" sldId="322"/>
            <ac:spMk id="23" creationId="{00000000-0000-0000-0000-000000000000}"/>
          </ac:spMkLst>
        </pc:spChg>
        <pc:spChg chg="add mod">
          <ac:chgData name="이 명호" userId="ad95b425acd8e0a0" providerId="LiveId" clId="{48BAC331-1918-4B2A-BF27-31D69FD77BCC}" dt="2019-01-20T13:05:08.428" v="1020" actId="1035"/>
          <ac:spMkLst>
            <pc:docMk/>
            <pc:sldMk cId="1992559264" sldId="322"/>
            <ac:spMk id="24" creationId="{BF47A438-ABE9-4CCA-95E2-7B2A1B5B45A7}"/>
          </ac:spMkLst>
        </pc:spChg>
        <pc:graphicFrameChg chg="add mod modGraphic">
          <ac:chgData name="이 명호" userId="ad95b425acd8e0a0" providerId="LiveId" clId="{48BAC331-1918-4B2A-BF27-31D69FD77BCC}" dt="2019-01-20T13:05:08.428" v="1020" actId="1035"/>
          <ac:graphicFrameMkLst>
            <pc:docMk/>
            <pc:sldMk cId="1992559264" sldId="322"/>
            <ac:graphicFrameMk id="25" creationId="{BEC299C3-2081-4435-9B41-A08C5362BF92}"/>
          </ac:graphicFrameMkLst>
        </pc:graphicFrameChg>
        <pc:picChg chg="add del mod">
          <ac:chgData name="이 명호" userId="ad95b425acd8e0a0" providerId="LiveId" clId="{48BAC331-1918-4B2A-BF27-31D69FD77BCC}" dt="2019-01-20T12:17:36.754" v="178" actId="478"/>
          <ac:picMkLst>
            <pc:docMk/>
            <pc:sldMk cId="1992559264" sldId="322"/>
            <ac:picMk id="2" creationId="{3A9C8777-4657-4F02-9D64-3AB852CACF4E}"/>
          </ac:picMkLst>
        </pc:picChg>
        <pc:picChg chg="del">
          <ac:chgData name="이 명호" userId="ad95b425acd8e0a0" providerId="LiveId" clId="{48BAC331-1918-4B2A-BF27-31D69FD77BCC}" dt="2019-01-20T12:15:39.846" v="21" actId="478"/>
          <ac:picMkLst>
            <pc:docMk/>
            <pc:sldMk cId="1992559264" sldId="322"/>
            <ac:picMk id="12" creationId="{00000000-0000-0000-0000-000000000000}"/>
          </ac:picMkLst>
        </pc:picChg>
        <pc:picChg chg="del">
          <ac:chgData name="이 명호" userId="ad95b425acd8e0a0" providerId="LiveId" clId="{48BAC331-1918-4B2A-BF27-31D69FD77BCC}" dt="2019-01-20T12:15:41.792" v="26" actId="478"/>
          <ac:picMkLst>
            <pc:docMk/>
            <pc:sldMk cId="1992559264" sldId="322"/>
            <ac:picMk id="14" creationId="{00000000-0000-0000-0000-000000000000}"/>
          </ac:picMkLst>
        </pc:picChg>
        <pc:picChg chg="del">
          <ac:chgData name="이 명호" userId="ad95b425acd8e0a0" providerId="LiveId" clId="{48BAC331-1918-4B2A-BF27-31D69FD77BCC}" dt="2019-01-20T12:15:41.792" v="26" actId="478"/>
          <ac:picMkLst>
            <pc:docMk/>
            <pc:sldMk cId="1992559264" sldId="322"/>
            <ac:picMk id="16" creationId="{00000000-0000-0000-0000-000000000000}"/>
          </ac:picMkLst>
        </pc:picChg>
        <pc:picChg chg="del">
          <ac:chgData name="이 명호" userId="ad95b425acd8e0a0" providerId="LiveId" clId="{48BAC331-1918-4B2A-BF27-31D69FD77BCC}" dt="2019-01-20T12:15:42.418" v="29" actId="478"/>
          <ac:picMkLst>
            <pc:docMk/>
            <pc:sldMk cId="1992559264" sldId="322"/>
            <ac:picMk id="17" creationId="{00000000-0000-0000-0000-000000000000}"/>
          </ac:picMkLst>
        </pc:picChg>
        <pc:picChg chg="del mod">
          <ac:chgData name="이 명호" userId="ad95b425acd8e0a0" providerId="LiveId" clId="{48BAC331-1918-4B2A-BF27-31D69FD77BCC}" dt="2019-01-20T12:15:40.320" v="25" actId="478"/>
          <ac:picMkLst>
            <pc:docMk/>
            <pc:sldMk cId="1992559264" sldId="322"/>
            <ac:picMk id="18" creationId="{00000000-0000-0000-0000-000000000000}"/>
          </ac:picMkLst>
        </pc:picChg>
        <pc:picChg chg="del">
          <ac:chgData name="이 명호" userId="ad95b425acd8e0a0" providerId="LiveId" clId="{48BAC331-1918-4B2A-BF27-31D69FD77BCC}" dt="2019-01-20T12:15:42.967" v="32" actId="478"/>
          <ac:picMkLst>
            <pc:docMk/>
            <pc:sldMk cId="1992559264" sldId="322"/>
            <ac:picMk id="19" creationId="{00000000-0000-0000-0000-000000000000}"/>
          </ac:picMkLst>
        </pc:picChg>
        <pc:picChg chg="del mod">
          <ac:chgData name="이 명호" userId="ad95b425acd8e0a0" providerId="LiveId" clId="{48BAC331-1918-4B2A-BF27-31D69FD77BCC}" dt="2019-01-20T12:15:42.685" v="31" actId="478"/>
          <ac:picMkLst>
            <pc:docMk/>
            <pc:sldMk cId="1992559264" sldId="322"/>
            <ac:picMk id="20" creationId="{00000000-0000-0000-0000-000000000000}"/>
          </ac:picMkLst>
        </pc:picChg>
        <pc:picChg chg="del mod">
          <ac:chgData name="이 명호" userId="ad95b425acd8e0a0" providerId="LiveId" clId="{48BAC331-1918-4B2A-BF27-31D69FD77BCC}" dt="2019-01-20T12:15:40.071" v="23" actId="478"/>
          <ac:picMkLst>
            <pc:docMk/>
            <pc:sldMk cId="1992559264" sldId="322"/>
            <ac:picMk id="21" creationId="{00000000-0000-0000-0000-000000000000}"/>
          </ac:picMkLst>
        </pc:picChg>
        <pc:picChg chg="del mod">
          <ac:chgData name="이 명호" userId="ad95b425acd8e0a0" providerId="LiveId" clId="{48BAC331-1918-4B2A-BF27-31D69FD77BCC}" dt="2019-01-20T12:15:42.129" v="28" actId="478"/>
          <ac:picMkLst>
            <pc:docMk/>
            <pc:sldMk cId="1992559264" sldId="322"/>
            <ac:picMk id="22" creationId="{00000000-0000-0000-0000-000000000000}"/>
          </ac:picMkLst>
        </pc:picChg>
      </pc:sldChg>
      <pc:sldChg chg="addSp delSp modSp add">
        <pc:chgData name="이 명호" userId="ad95b425acd8e0a0" providerId="LiveId" clId="{48BAC331-1918-4B2A-BF27-31D69FD77BCC}" dt="2019-01-20T12:59:52.017" v="992" actId="255"/>
        <pc:sldMkLst>
          <pc:docMk/>
          <pc:sldMk cId="2337244524" sldId="323"/>
        </pc:sldMkLst>
        <pc:spChg chg="add mod">
          <ac:chgData name="이 명호" userId="ad95b425acd8e0a0" providerId="LiveId" clId="{48BAC331-1918-4B2A-BF27-31D69FD77BCC}" dt="2019-01-20T12:58:11.322" v="527"/>
          <ac:spMkLst>
            <pc:docMk/>
            <pc:sldMk cId="2337244524" sldId="323"/>
            <ac:spMk id="7" creationId="{8D324545-C1C0-464C-8EDA-6DB1A844BD1B}"/>
          </ac:spMkLst>
        </pc:spChg>
        <pc:spChg chg="add mod">
          <ac:chgData name="이 명호" userId="ad95b425acd8e0a0" providerId="LiveId" clId="{48BAC331-1918-4B2A-BF27-31D69FD77BCC}" dt="2019-01-20T12:59:52.017" v="992" actId="255"/>
          <ac:spMkLst>
            <pc:docMk/>
            <pc:sldMk cId="2337244524" sldId="323"/>
            <ac:spMk id="8" creationId="{3BB53315-2528-4AFB-A3C3-8633D0AAAE09}"/>
          </ac:spMkLst>
        </pc:spChg>
        <pc:spChg chg="mod">
          <ac:chgData name="이 명호" userId="ad95b425acd8e0a0" providerId="LiveId" clId="{48BAC331-1918-4B2A-BF27-31D69FD77BCC}" dt="2019-01-20T12:54:13.974" v="312" actId="20577"/>
          <ac:spMkLst>
            <pc:docMk/>
            <pc:sldMk cId="2337244524" sldId="323"/>
            <ac:spMk id="15" creationId="{00000000-0000-0000-0000-000000000000}"/>
          </ac:spMkLst>
        </pc:spChg>
        <pc:spChg chg="del mod">
          <ac:chgData name="이 명호" userId="ad95b425acd8e0a0" providerId="LiveId" clId="{48BAC331-1918-4B2A-BF27-31D69FD77BCC}" dt="2019-01-20T12:54:10.711" v="310" actId="478"/>
          <ac:spMkLst>
            <pc:docMk/>
            <pc:sldMk cId="2337244524" sldId="323"/>
            <ac:spMk id="24" creationId="{BF47A438-ABE9-4CCA-95E2-7B2A1B5B45A7}"/>
          </ac:spMkLst>
        </pc:spChg>
        <pc:graphicFrameChg chg="del">
          <ac:chgData name="이 명호" userId="ad95b425acd8e0a0" providerId="LiveId" clId="{48BAC331-1918-4B2A-BF27-31D69FD77BCC}" dt="2019-01-20T12:54:12.238" v="311" actId="478"/>
          <ac:graphicFrameMkLst>
            <pc:docMk/>
            <pc:sldMk cId="2337244524" sldId="323"/>
            <ac:graphicFrameMk id="25" creationId="{BEC299C3-2081-4435-9B41-A08C5362BF92}"/>
          </ac:graphicFrameMkLst>
        </pc:graphicFrameChg>
      </pc:sldChg>
      <pc:sldChg chg="addSp delSp modSp add">
        <pc:chgData name="이 명호" userId="ad95b425acd8e0a0" providerId="LiveId" clId="{48BAC331-1918-4B2A-BF27-31D69FD77BCC}" dt="2019-01-20T13:04:57.264" v="1001" actId="12788"/>
        <pc:sldMkLst>
          <pc:docMk/>
          <pc:sldMk cId="3321158079" sldId="324"/>
        </pc:sldMkLst>
        <pc:spChg chg="del">
          <ac:chgData name="이 명호" userId="ad95b425acd8e0a0" providerId="LiveId" clId="{48BAC331-1918-4B2A-BF27-31D69FD77BCC}" dt="2019-01-20T13:00:01.570" v="994" actId="478"/>
          <ac:spMkLst>
            <pc:docMk/>
            <pc:sldMk cId="3321158079" sldId="324"/>
            <ac:spMk id="8" creationId="{3BB53315-2528-4AFB-A3C3-8633D0AAAE09}"/>
          </ac:spMkLst>
        </pc:spChg>
        <pc:grpChg chg="add mod">
          <ac:chgData name="이 명호" userId="ad95b425acd8e0a0" providerId="LiveId" clId="{48BAC331-1918-4B2A-BF27-31D69FD77BCC}" dt="2019-01-20T13:04:57.264" v="1001" actId="12788"/>
          <ac:grpSpMkLst>
            <pc:docMk/>
            <pc:sldMk cId="3321158079" sldId="324"/>
            <ac:grpSpMk id="4" creationId="{3E678BC5-4C34-4923-BFC9-1155CE12BFED}"/>
          </ac:grpSpMkLst>
        </pc:grpChg>
        <pc:picChg chg="add mod">
          <ac:chgData name="이 명호" userId="ad95b425acd8e0a0" providerId="LiveId" clId="{48BAC331-1918-4B2A-BF27-31D69FD77BCC}" dt="2019-01-20T13:04:53.237" v="1000" actId="164"/>
          <ac:picMkLst>
            <pc:docMk/>
            <pc:sldMk cId="3321158079" sldId="324"/>
            <ac:picMk id="2" creationId="{CDD180CD-AD0F-45B2-A454-DC67F5D1C74B}"/>
          </ac:picMkLst>
        </pc:picChg>
        <pc:picChg chg="add mod">
          <ac:chgData name="이 명호" userId="ad95b425acd8e0a0" providerId="LiveId" clId="{48BAC331-1918-4B2A-BF27-31D69FD77BCC}" dt="2019-01-20T13:04:53.237" v="1000" actId="164"/>
          <ac:picMkLst>
            <pc:docMk/>
            <pc:sldMk cId="3321158079" sldId="324"/>
            <ac:picMk id="3" creationId="{10AB78FE-7C58-48C1-A0A2-05392A6B0EA0}"/>
          </ac:picMkLst>
        </pc:picChg>
      </pc:sldChg>
      <pc:sldChg chg="delSp modSp add ord">
        <pc:chgData name="이 명호" userId="ad95b425acd8e0a0" providerId="LiveId" clId="{48BAC331-1918-4B2A-BF27-31D69FD77BCC}" dt="2019-01-20T15:20:13.294" v="1132" actId="1036"/>
        <pc:sldMkLst>
          <pc:docMk/>
          <pc:sldMk cId="3668999991" sldId="325"/>
        </pc:sldMkLst>
        <pc:spChg chg="mod">
          <ac:chgData name="이 명호" userId="ad95b425acd8e0a0" providerId="LiveId" clId="{48BAC331-1918-4B2A-BF27-31D69FD77BCC}" dt="2019-01-20T15:20:08.865" v="1102" actId="20577"/>
          <ac:spMkLst>
            <pc:docMk/>
            <pc:sldMk cId="3668999991" sldId="325"/>
            <ac:spMk id="15" creationId="{00000000-0000-0000-0000-000000000000}"/>
          </ac:spMkLst>
        </pc:spChg>
        <pc:spChg chg="mod">
          <ac:chgData name="이 명호" userId="ad95b425acd8e0a0" providerId="LiveId" clId="{48BAC331-1918-4B2A-BF27-31D69FD77BCC}" dt="2019-01-20T15:20:13.294" v="1132" actId="1036"/>
          <ac:spMkLst>
            <pc:docMk/>
            <pc:sldMk cId="3668999991" sldId="325"/>
            <ac:spMk id="24" creationId="{BF47A438-ABE9-4CCA-95E2-7B2A1B5B45A7}"/>
          </ac:spMkLst>
        </pc:spChg>
        <pc:graphicFrameChg chg="del">
          <ac:chgData name="이 명호" userId="ad95b425acd8e0a0" providerId="LiveId" clId="{48BAC331-1918-4B2A-BF27-31D69FD77BCC}" dt="2019-01-20T13:05:16.088" v="1023" actId="478"/>
          <ac:graphicFrameMkLst>
            <pc:docMk/>
            <pc:sldMk cId="3668999991" sldId="325"/>
            <ac:graphicFrameMk id="25" creationId="{BEC299C3-2081-4435-9B41-A08C5362BF92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AB79DC-9EEC-4E0E-8800-EB5C0077FE64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847C7E-1472-4BF0-91C5-FA0EC5F31E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286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https://www.nextobe.com/single-post/2018/02/26/%EB%8D%B0%EC%9D%B4%ED%84%B0-%EA%B3%BC%ED%95%99%EC%9E%90%EA%B0%80-%EC%95%8C%EC%95%84%EC%95%BC-%ED%95%A0-5%EA%B0%80%EC%A7%80-%ED%81%B4%EB%9F%AC%EC%8A%A4%ED%84%B0%EB%A7%81-%EC%95%8C%EA%B3%A0%EB%A6%AC%EC%A6%98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336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7638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08212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14213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05240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/>
              <a:t>병합적</a:t>
            </a:r>
            <a:r>
              <a:rPr lang="ko-KR" altLang="en-US" dirty="0"/>
              <a:t> 군집과 </a:t>
            </a:r>
            <a:r>
              <a:rPr lang="ko-KR" altLang="en-US" dirty="0" err="1"/>
              <a:t>분할적</a:t>
            </a:r>
            <a:r>
              <a:rPr lang="ko-KR" altLang="en-US" dirty="0"/>
              <a:t> </a:t>
            </a:r>
            <a:r>
              <a:rPr lang="ko-KR" altLang="en-US" dirty="0" err="1"/>
              <a:t>군집</a:t>
            </a:r>
            <a:r>
              <a:rPr lang="ko-KR" altLang="en-US" baseline="0" dirty="0" err="1"/>
              <a:t>중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병합적</a:t>
            </a:r>
            <a:r>
              <a:rPr lang="ko-KR" altLang="en-US" baseline="0" dirty="0"/>
              <a:t> 군집이 많이 사용된다</a:t>
            </a:r>
            <a:r>
              <a:rPr lang="en-US" altLang="ko-KR" baseline="0" dirty="0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47992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60655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48025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74867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사이파이라고 읽음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08909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311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5168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1895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35143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75100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7095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51404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11920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9648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52330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85694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하지만</a:t>
            </a:r>
            <a:r>
              <a:rPr lang="en-US" altLang="ko-KR" dirty="0"/>
              <a:t>, </a:t>
            </a:r>
            <a:r>
              <a:rPr lang="ko-KR" altLang="en-US" dirty="0"/>
              <a:t>정답이 </a:t>
            </a:r>
            <a:r>
              <a:rPr lang="ko-KR" altLang="en-US" dirty="0" err="1"/>
              <a:t>있는데이터만</a:t>
            </a:r>
            <a:r>
              <a:rPr lang="ko-KR" altLang="en-US" dirty="0"/>
              <a:t> 평가가 가능하므로 실제로 군집하는 데이터는 직접 </a:t>
            </a:r>
            <a:r>
              <a:rPr lang="ko-KR" altLang="en-US" dirty="0" err="1"/>
              <a:t>확인해봐야한다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8640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4054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가상의 군집 알고리즘이 옆모습이 찍힌 사진과 앞모습이 찍힌 사진으로 그룹을 나눌 수 있다</a:t>
            </a:r>
            <a:r>
              <a:rPr lang="en-US" altLang="ko-KR" dirty="0"/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이것도 사람의 얼굴 사진을 분류하는 방법이지만 우리가 원하는 방향은 아니다</a:t>
            </a:r>
            <a:r>
              <a:rPr lang="en-US" altLang="ko-KR" dirty="0"/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6768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5629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1324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739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15119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52500" y="685800"/>
            <a:ext cx="4953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847C7E-1472-4BF0-91C5-FA0EC5F31E2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744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38250" y="1122364"/>
            <a:ext cx="7429500" cy="2387600"/>
          </a:xfrm>
        </p:spPr>
        <p:txBody>
          <a:bodyPr anchor="b"/>
          <a:lstStyle>
            <a:lvl1pPr algn="ctr">
              <a:defRPr sz="6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38250" y="3602042"/>
            <a:ext cx="7429500" cy="1655761"/>
          </a:xfrm>
        </p:spPr>
        <p:txBody>
          <a:bodyPr/>
          <a:lstStyle>
            <a:lvl1pPr marL="0" indent="0" algn="ctr">
              <a:buNone/>
              <a:defRPr sz="2500"/>
            </a:lvl1pPr>
            <a:lvl2pPr marL="478909" indent="0" algn="ctr">
              <a:buNone/>
              <a:defRPr sz="2100"/>
            </a:lvl2pPr>
            <a:lvl3pPr marL="957818" indent="0" algn="ctr">
              <a:buNone/>
              <a:defRPr sz="1900"/>
            </a:lvl3pPr>
            <a:lvl4pPr marL="1436726" indent="0" algn="ctr">
              <a:buNone/>
              <a:defRPr sz="1800"/>
            </a:lvl4pPr>
            <a:lvl5pPr marL="1915635" indent="0" algn="ctr">
              <a:buNone/>
              <a:defRPr sz="1800"/>
            </a:lvl5pPr>
            <a:lvl6pPr marL="2394545" indent="0" algn="ctr">
              <a:buNone/>
              <a:defRPr sz="1800"/>
            </a:lvl6pPr>
            <a:lvl7pPr marL="2873453" indent="0" algn="ctr">
              <a:buNone/>
              <a:defRPr sz="1800"/>
            </a:lvl7pPr>
            <a:lvl8pPr marL="3352362" indent="0" algn="ctr">
              <a:buNone/>
              <a:defRPr sz="1800"/>
            </a:lvl8pPr>
            <a:lvl9pPr marL="3831270" indent="0" algn="ctr">
              <a:buNone/>
              <a:defRPr sz="18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2101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597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088982" y="365128"/>
            <a:ext cx="2135981" cy="5811839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81040" y="365128"/>
            <a:ext cx="6284119" cy="581183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596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40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75880" y="1709743"/>
            <a:ext cx="8543925" cy="2852737"/>
          </a:xfrm>
        </p:spPr>
        <p:txBody>
          <a:bodyPr anchor="b"/>
          <a:lstStyle>
            <a:lvl1pPr>
              <a:defRPr sz="6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75880" y="4589466"/>
            <a:ext cx="8543925" cy="1500187"/>
          </a:xfrm>
        </p:spPr>
        <p:txBody>
          <a:bodyPr/>
          <a:lstStyle>
            <a:lvl1pPr marL="0" indent="0"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1pPr>
            <a:lvl2pPr marL="478909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5781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43672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4pPr>
            <a:lvl5pPr marL="191563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5pPr>
            <a:lvl6pPr marL="239454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6pPr>
            <a:lvl7pPr marL="287345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7pPr>
            <a:lvl8pPr marL="335236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8pPr>
            <a:lvl9pPr marL="383127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92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14914" y="1825625"/>
            <a:ext cx="4210050" cy="4351339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03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329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2330" y="1681164"/>
            <a:ext cx="4190702" cy="823912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8909" indent="0">
              <a:buNone/>
              <a:defRPr sz="2100" b="1"/>
            </a:lvl2pPr>
            <a:lvl3pPr marL="957818" indent="0">
              <a:buNone/>
              <a:defRPr sz="1900" b="1"/>
            </a:lvl3pPr>
            <a:lvl4pPr marL="1436726" indent="0">
              <a:buNone/>
              <a:defRPr sz="1800" b="1"/>
            </a:lvl4pPr>
            <a:lvl5pPr marL="1915635" indent="0">
              <a:buNone/>
              <a:defRPr sz="1800" b="1"/>
            </a:lvl5pPr>
            <a:lvl6pPr marL="2394545" indent="0">
              <a:buNone/>
              <a:defRPr sz="1800" b="1"/>
            </a:lvl6pPr>
            <a:lvl7pPr marL="2873453" indent="0">
              <a:buNone/>
              <a:defRPr sz="1800" b="1"/>
            </a:lvl7pPr>
            <a:lvl8pPr marL="3352362" indent="0">
              <a:buNone/>
              <a:defRPr sz="1800" b="1"/>
            </a:lvl8pPr>
            <a:lvl9pPr marL="3831270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82330" y="2505077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14914" y="1681164"/>
            <a:ext cx="4211340" cy="823912"/>
          </a:xfrm>
        </p:spPr>
        <p:txBody>
          <a:bodyPr anchor="b"/>
          <a:lstStyle>
            <a:lvl1pPr marL="0" indent="0">
              <a:buNone/>
              <a:defRPr sz="2500" b="1"/>
            </a:lvl1pPr>
            <a:lvl2pPr marL="478909" indent="0">
              <a:buNone/>
              <a:defRPr sz="2100" b="1"/>
            </a:lvl2pPr>
            <a:lvl3pPr marL="957818" indent="0">
              <a:buNone/>
              <a:defRPr sz="1900" b="1"/>
            </a:lvl3pPr>
            <a:lvl4pPr marL="1436726" indent="0">
              <a:buNone/>
              <a:defRPr sz="1800" b="1"/>
            </a:lvl4pPr>
            <a:lvl5pPr marL="1915635" indent="0">
              <a:buNone/>
              <a:defRPr sz="1800" b="1"/>
            </a:lvl5pPr>
            <a:lvl6pPr marL="2394545" indent="0">
              <a:buNone/>
              <a:defRPr sz="1800" b="1"/>
            </a:lvl6pPr>
            <a:lvl7pPr marL="2873453" indent="0">
              <a:buNone/>
              <a:defRPr sz="1800" b="1"/>
            </a:lvl7pPr>
            <a:lvl8pPr marL="3352362" indent="0">
              <a:buNone/>
              <a:defRPr sz="1800" b="1"/>
            </a:lvl8pPr>
            <a:lvl9pPr marL="3831270" indent="0">
              <a:buNone/>
              <a:defRPr sz="18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14914" y="2505077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9440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8768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0068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329" y="457201"/>
            <a:ext cx="3194943" cy="1600200"/>
          </a:xfrm>
        </p:spPr>
        <p:txBody>
          <a:bodyPr anchor="b"/>
          <a:lstStyle>
            <a:lvl1pPr>
              <a:defRPr sz="33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211342" y="987430"/>
            <a:ext cx="5014913" cy="4873625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5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329" y="2057401"/>
            <a:ext cx="3194943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78909" indent="0">
              <a:buNone/>
              <a:defRPr sz="1400"/>
            </a:lvl2pPr>
            <a:lvl3pPr marL="957818" indent="0">
              <a:buNone/>
              <a:defRPr sz="1300"/>
            </a:lvl3pPr>
            <a:lvl4pPr marL="1436726" indent="0">
              <a:buNone/>
              <a:defRPr sz="1100"/>
            </a:lvl4pPr>
            <a:lvl5pPr marL="1915635" indent="0">
              <a:buNone/>
              <a:defRPr sz="1100"/>
            </a:lvl5pPr>
            <a:lvl6pPr marL="2394545" indent="0">
              <a:buNone/>
              <a:defRPr sz="1100"/>
            </a:lvl6pPr>
            <a:lvl7pPr marL="2873453" indent="0">
              <a:buNone/>
              <a:defRPr sz="1100"/>
            </a:lvl7pPr>
            <a:lvl8pPr marL="3352362" indent="0">
              <a:buNone/>
              <a:defRPr sz="1100"/>
            </a:lvl8pPr>
            <a:lvl9pPr marL="3831270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052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82329" y="457201"/>
            <a:ext cx="3194943" cy="1600200"/>
          </a:xfrm>
        </p:spPr>
        <p:txBody>
          <a:bodyPr anchor="b"/>
          <a:lstStyle>
            <a:lvl1pPr>
              <a:defRPr sz="33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4211342" y="987430"/>
            <a:ext cx="5014913" cy="4873625"/>
          </a:xfrm>
        </p:spPr>
        <p:txBody>
          <a:bodyPr/>
          <a:lstStyle>
            <a:lvl1pPr marL="0" indent="0">
              <a:buNone/>
              <a:defRPr sz="3300"/>
            </a:lvl1pPr>
            <a:lvl2pPr marL="478909" indent="0">
              <a:buNone/>
              <a:defRPr sz="2900"/>
            </a:lvl2pPr>
            <a:lvl3pPr marL="957818" indent="0">
              <a:buNone/>
              <a:defRPr sz="2500"/>
            </a:lvl3pPr>
            <a:lvl4pPr marL="1436726" indent="0">
              <a:buNone/>
              <a:defRPr sz="2100"/>
            </a:lvl4pPr>
            <a:lvl5pPr marL="1915635" indent="0">
              <a:buNone/>
              <a:defRPr sz="2100"/>
            </a:lvl5pPr>
            <a:lvl6pPr marL="2394545" indent="0">
              <a:buNone/>
              <a:defRPr sz="2100"/>
            </a:lvl6pPr>
            <a:lvl7pPr marL="2873453" indent="0">
              <a:buNone/>
              <a:defRPr sz="2100"/>
            </a:lvl7pPr>
            <a:lvl8pPr marL="3352362" indent="0">
              <a:buNone/>
              <a:defRPr sz="2100"/>
            </a:lvl8pPr>
            <a:lvl9pPr marL="3831270" indent="0">
              <a:buNone/>
              <a:defRPr sz="21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82329" y="2057401"/>
            <a:ext cx="3194943" cy="3811588"/>
          </a:xfrm>
        </p:spPr>
        <p:txBody>
          <a:bodyPr/>
          <a:lstStyle>
            <a:lvl1pPr marL="0" indent="0">
              <a:buNone/>
              <a:defRPr sz="1800"/>
            </a:lvl1pPr>
            <a:lvl2pPr marL="478909" indent="0">
              <a:buNone/>
              <a:defRPr sz="1400"/>
            </a:lvl2pPr>
            <a:lvl3pPr marL="957818" indent="0">
              <a:buNone/>
              <a:defRPr sz="1300"/>
            </a:lvl3pPr>
            <a:lvl4pPr marL="1436726" indent="0">
              <a:buNone/>
              <a:defRPr sz="1100"/>
            </a:lvl4pPr>
            <a:lvl5pPr marL="1915635" indent="0">
              <a:buNone/>
              <a:defRPr sz="1100"/>
            </a:lvl5pPr>
            <a:lvl6pPr marL="2394545" indent="0">
              <a:buNone/>
              <a:defRPr sz="1100"/>
            </a:lvl6pPr>
            <a:lvl7pPr marL="2873453" indent="0">
              <a:buNone/>
              <a:defRPr sz="1100"/>
            </a:lvl7pPr>
            <a:lvl8pPr marL="3352362" indent="0">
              <a:buNone/>
              <a:defRPr sz="1100"/>
            </a:lvl8pPr>
            <a:lvl9pPr marL="3831270" indent="0">
              <a:buNone/>
              <a:defRPr sz="11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0193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81038" y="365129"/>
            <a:ext cx="8543925" cy="1325563"/>
          </a:xfrm>
          <a:prstGeom prst="rect">
            <a:avLst/>
          </a:prstGeom>
        </p:spPr>
        <p:txBody>
          <a:bodyPr vert="horz" lIns="95781" tIns="47892" rIns="95781" bIns="47892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9"/>
          </a:xfrm>
          <a:prstGeom prst="rect">
            <a:avLst/>
          </a:prstGeom>
        </p:spPr>
        <p:txBody>
          <a:bodyPr vert="horz" lIns="95781" tIns="47892" rIns="95781" bIns="47892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81038" y="6356354"/>
            <a:ext cx="2228850" cy="365125"/>
          </a:xfrm>
          <a:prstGeom prst="rect">
            <a:avLst/>
          </a:prstGeom>
        </p:spPr>
        <p:txBody>
          <a:bodyPr vert="horz" lIns="95781" tIns="47892" rIns="95781" bIns="47892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/>
              <a:t>2019-06-10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281363" y="6356354"/>
            <a:ext cx="3343275" cy="365125"/>
          </a:xfrm>
          <a:prstGeom prst="rect">
            <a:avLst/>
          </a:prstGeom>
        </p:spPr>
        <p:txBody>
          <a:bodyPr vert="horz" lIns="95781" tIns="47892" rIns="95781" bIns="47892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996113" y="6356354"/>
            <a:ext cx="2228850" cy="365125"/>
          </a:xfrm>
          <a:prstGeom prst="rect">
            <a:avLst/>
          </a:prstGeom>
        </p:spPr>
        <p:txBody>
          <a:bodyPr vert="horz" lIns="95781" tIns="47892" rIns="95781" bIns="47892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8" name="그룹 7"/>
          <p:cNvGrpSpPr/>
          <p:nvPr userDrawn="1"/>
        </p:nvGrpSpPr>
        <p:grpSpPr>
          <a:xfrm>
            <a:off x="7196504" y="5795380"/>
            <a:ext cx="2577631" cy="934023"/>
            <a:chOff x="7340578" y="4421749"/>
            <a:chExt cx="1625391" cy="588972"/>
          </a:xfrm>
        </p:grpSpPr>
        <p:pic>
          <p:nvPicPr>
            <p:cNvPr id="9" name="Picture 2" descr="C:\Users\HHD\Downloads\인재개발원로고_가로.png"/>
            <p:cNvPicPr>
              <a:picLocks noChangeAspect="1" noChangeArrowheads="1"/>
            </p:cNvPicPr>
            <p:nvPr/>
          </p:nvPicPr>
          <p:blipFill rotWithShape="1"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8619"/>
            <a:stretch/>
          </p:blipFill>
          <p:spPr bwMode="auto">
            <a:xfrm>
              <a:off x="7340578" y="4421749"/>
              <a:ext cx="508266" cy="5889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C:\Users\HHD\Downloads\인재개발원로고_가로.png"/>
            <p:cNvPicPr>
              <a:picLocks noChangeAspect="1" noChangeArrowheads="1"/>
            </p:cNvPicPr>
            <p:nvPr/>
          </p:nvPicPr>
          <p:blipFill rotWithShape="1">
            <a:blip r:embed="rId13" cstate="print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89"/>
            <a:stretch/>
          </p:blipFill>
          <p:spPr bwMode="auto">
            <a:xfrm>
              <a:off x="7853082" y="4421749"/>
              <a:ext cx="1112887" cy="5889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15580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57818" rtl="0" eaLnBrk="1" latinLnBrk="1" hangingPunct="1">
        <a:lnSpc>
          <a:spcPct val="90000"/>
        </a:lnSpc>
        <a:spcBef>
          <a:spcPct val="0"/>
        </a:spcBef>
        <a:buNone/>
        <a:defRPr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9454" indent="-239454" algn="l" defTabSz="957818" rtl="0" eaLnBrk="1" latinLnBrk="1" hangingPunct="1">
        <a:lnSpc>
          <a:spcPct val="90000"/>
        </a:lnSpc>
        <a:spcBef>
          <a:spcPts val="1048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18363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197273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76181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155089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633999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3112907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591816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4070724" indent="-239454" algn="l" defTabSz="957818" rtl="0" eaLnBrk="1" latinLnBrk="1" hangingPunct="1">
        <a:lnSpc>
          <a:spcPct val="90000"/>
        </a:lnSpc>
        <a:spcBef>
          <a:spcPts val="524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78909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57818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436726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915635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394545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873453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352362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31270" algn="l" defTabSz="957818" rtl="0" eaLnBrk="1" latinLnBrk="1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ê´ë ¨ ì´ë¯¸ì§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49443">
            <a:off x="5351893" y="3119405"/>
            <a:ext cx="1228459" cy="1228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1576022" y="1160826"/>
            <a:ext cx="6802425" cy="927716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5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6" name="모서리가 둥근 직사각형 5"/>
          <p:cNvSpPr/>
          <p:nvPr/>
        </p:nvSpPr>
        <p:spPr>
          <a:xfrm>
            <a:off x="3535150" y="4838929"/>
            <a:ext cx="2765425" cy="647700"/>
          </a:xfrm>
          <a:prstGeom prst="roundRect">
            <a:avLst>
              <a:gd name="adj" fmla="val 50000"/>
            </a:avLst>
          </a:prstGeom>
          <a:solidFill>
            <a:srgbClr val="21242D"/>
          </a:solidFill>
          <a:ln>
            <a:noFill/>
          </a:ln>
          <a:effectLst>
            <a:outerShdw blurRad="190500" dist="127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5781" tIns="47892" rIns="95781" bIns="47892" rtlCol="0" anchor="ctr"/>
          <a:lstStyle/>
          <a:p>
            <a:pPr algn="ctr"/>
            <a:r>
              <a:rPr lang="en-US" altLang="ko-KR" sz="2500" dirty="0">
                <a:solidFill>
                  <a:prstClr val="white">
                    <a:lumMod val="95000"/>
                  </a:prstClr>
                </a:solidFill>
                <a:latin typeface="Adobe 고딕 Std B" panose="020B0800000000000000" pitchFamily="34" charset="-127"/>
                <a:ea typeface="Adobe 고딕 Std B" panose="020B0800000000000000" pitchFamily="34" charset="-127"/>
              </a:rPr>
              <a:t>START</a:t>
            </a:r>
            <a:endParaRPr lang="ko-KR" altLang="en-US" sz="2500" dirty="0">
              <a:solidFill>
                <a:prstClr val="white">
                  <a:lumMod val="95000"/>
                </a:prstClr>
              </a:solidFill>
              <a:latin typeface="Adobe 고딕 Std B" panose="020B0800000000000000" pitchFamily="34" charset="-127"/>
              <a:ea typeface="Adobe 고딕 Std B" panose="020B0800000000000000" pitchFamily="34" charset="-127"/>
            </a:endParaRPr>
          </a:p>
        </p:txBody>
      </p:sp>
      <p:pic>
        <p:nvPicPr>
          <p:cNvPr id="1026" name="Picture 2" descr="ê´ë ¨ ì´ë¯¸ì§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63802">
            <a:off x="3244983" y="3041288"/>
            <a:ext cx="1353852" cy="1353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ê´ë ¨ ì´ë¯¸ì§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58091">
            <a:off x="4716889" y="3441176"/>
            <a:ext cx="584915" cy="584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직사각형 17"/>
          <p:cNvSpPr/>
          <p:nvPr/>
        </p:nvSpPr>
        <p:spPr>
          <a:xfrm>
            <a:off x="2139033" y="2180430"/>
            <a:ext cx="5676405" cy="835383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24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Chapter 1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비지도 학습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algn="ctr"/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3346977943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F47A438-ABE9-4CCA-95E2-7B2A1B5B45A7}"/>
              </a:ext>
            </a:extLst>
          </p:cNvPr>
          <p:cNvSpPr/>
          <p:nvPr/>
        </p:nvSpPr>
        <p:spPr>
          <a:xfrm>
            <a:off x="647210" y="297456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Iris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데이터 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k-means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군집화 실습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94414" y="4287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 – </a:t>
            </a:r>
            <a:r>
              <a:rPr lang="en-US" altLang="ko-KR" sz="2800" spc="-251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ex02_kmeans_iris</a:t>
            </a:r>
          </a:p>
        </p:txBody>
      </p:sp>
    </p:spTree>
    <p:extLst>
      <p:ext uri="{BB962C8B-B14F-4D97-AF65-F5344CB8AC3E}">
        <p14:creationId xmlns:p14="http://schemas.microsoft.com/office/powerpoint/2010/main" val="366899999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F47A438-ABE9-4CCA-95E2-7B2A1B5B45A7}"/>
              </a:ext>
            </a:extLst>
          </p:cNvPr>
          <p:cNvSpPr/>
          <p:nvPr/>
        </p:nvSpPr>
        <p:spPr>
          <a:xfrm>
            <a:off x="647210" y="297456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손글씨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 데이터를 이용한 </a:t>
            </a:r>
            <a:r>
              <a:rPr lang="en-US" altLang="ko-KR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Kmeans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군집화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94414" y="4287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 – ex03</a:t>
            </a:r>
          </a:p>
        </p:txBody>
      </p:sp>
    </p:spTree>
    <p:extLst>
      <p:ext uri="{BB962C8B-B14F-4D97-AF65-F5344CB8AC3E}">
        <p14:creationId xmlns:p14="http://schemas.microsoft.com/office/powerpoint/2010/main" val="67659979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1" y="1024766"/>
            <a:ext cx="5888860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K-means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알고리즘의 한계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41"/>
            <a:ext cx="8354924" cy="2651265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클러스터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k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를 직접 지정해줘야 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 k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의 값에 따라 결과 값이 완전히 달라질 수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평균으로 계산하기 때문에 이상치에 민감하다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구형이 아닌 클러스터의 모양에는 적합치 않다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r>
              <a:rPr lang="en-US" altLang="ko-KR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 - </a:t>
            </a:r>
            <a:r>
              <a:rPr lang="ko-KR" altLang="en-US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클러스터의 중심으로부터의 거리를 측정하는 방식이기 때문</a:t>
            </a:r>
            <a:endParaRPr lang="en-US" altLang="ko-KR" sz="2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233724452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1" y="1024766"/>
            <a:ext cx="5888860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K-means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알고리즘의 한계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E678BC5-4C34-4923-BFC9-1155CE12BFED}"/>
              </a:ext>
            </a:extLst>
          </p:cNvPr>
          <p:cNvGrpSpPr/>
          <p:nvPr/>
        </p:nvGrpSpPr>
        <p:grpSpPr>
          <a:xfrm>
            <a:off x="718972" y="2258748"/>
            <a:ext cx="8468059" cy="2629267"/>
            <a:chOff x="885257" y="2258745"/>
            <a:chExt cx="8468058" cy="2629267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CDD180CD-AD0F-45B2-A454-DC67F5D1C7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5257" y="2258745"/>
              <a:ext cx="4067743" cy="2629267"/>
            </a:xfrm>
            <a:prstGeom prst="rect">
              <a:avLst/>
            </a:prstGeom>
          </p:spPr>
        </p:pic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10AB78FE-7C58-48C1-A0A2-05392A6B0E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14654" y="2258745"/>
              <a:ext cx="4138661" cy="2629267"/>
            </a:xfrm>
            <a:prstGeom prst="rect">
              <a:avLst/>
            </a:prstGeom>
          </p:spPr>
        </p:pic>
      </p:grpSp>
      <p:sp>
        <p:nvSpPr>
          <p:cNvPr id="9" name="직사각형 8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3321158079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1" y="1024765"/>
            <a:ext cx="5888860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계층형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 군집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(Hierarchical Clustering)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37"/>
            <a:ext cx="8688396" cy="3374540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유사한 특성을 지닌 데이터를 </a:t>
            </a: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그리디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(greedy)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하게 묶어 이진 트리 형태로 만들어가는 방법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*greedy</a:t>
            </a:r>
            <a:r>
              <a:rPr lang="ko-KR" altLang="en-US" sz="2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en-US" altLang="ko-KR" sz="2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</a:t>
            </a:r>
            <a:r>
              <a:rPr lang="ko-KR" altLang="en-US" sz="2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현재 수준에서 주어진 조건을 가장 만족하는 후보자를 선택하는 정책</a:t>
            </a:r>
            <a:endParaRPr lang="en-US" altLang="ko-KR" sz="21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계층형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군집에는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가지가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 - </a:t>
            </a: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병합적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군집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(agglomerative clustering) :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상향식 군집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 - </a:t>
            </a: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분할적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군집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(divisive clustering) :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하향식 군집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43736561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0" y="1024765"/>
            <a:ext cx="8159763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병합 군집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(agglomerative clustering)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단계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40"/>
            <a:ext cx="8688396" cy="2682043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모든 데이터를 단일 클러스터로 정의한다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각 클러스터 간 유사성을 계산한다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유사성이 가장 높은 두 개의 클러스터를 합한다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2,3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단계를 클러스터가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1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개가 될 때까지 반복한다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179518498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0" y="1024765"/>
            <a:ext cx="8159763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병합 군집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(agglomerative clustering)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매개변수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40"/>
            <a:ext cx="8688396" cy="1887979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‘</a:t>
            </a:r>
            <a:r>
              <a:rPr lang="en-US" altLang="ko-KR" sz="2400" dirty="0">
                <a:solidFill>
                  <a:srgbClr val="F1B92E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linkage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’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옵션으로 유사성을 측정하는 방법 지정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lvl="1">
              <a:lnSpc>
                <a:spcPct val="40000"/>
              </a:lnSpc>
            </a:pPr>
            <a:endParaRPr lang="en-US" altLang="ko-KR" sz="2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lvl="1"/>
            <a:r>
              <a:rPr lang="en-US" altLang="ko-KR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- word(</a:t>
            </a:r>
            <a:r>
              <a:rPr lang="ko-KR" altLang="en-US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기본값</a:t>
            </a:r>
            <a:r>
              <a:rPr lang="en-US" altLang="ko-KR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 : </a:t>
            </a:r>
            <a:r>
              <a:rPr lang="ko-KR" altLang="en-US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분산을 가장 작게 증가 시키는 두 클러스터를 합친다</a:t>
            </a:r>
            <a:r>
              <a:rPr lang="en-US" altLang="ko-KR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lvl="1">
              <a:lnSpc>
                <a:spcPct val="40000"/>
              </a:lnSpc>
            </a:pPr>
            <a:endParaRPr lang="en-US" altLang="ko-KR" sz="2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lvl="1"/>
            <a:r>
              <a:rPr lang="en-US" altLang="ko-KR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- average : </a:t>
            </a:r>
            <a:r>
              <a:rPr lang="ko-KR" altLang="en-US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평균 거리가 가장 짧은 두 클러스터를 합친다</a:t>
            </a:r>
            <a:endParaRPr lang="en-US" altLang="ko-KR" sz="2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lvl="1">
              <a:lnSpc>
                <a:spcPct val="40000"/>
              </a:lnSpc>
            </a:pPr>
            <a:endParaRPr lang="en-US" altLang="ko-KR" sz="2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lvl="1"/>
            <a:r>
              <a:rPr lang="en-US" altLang="ko-KR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- complete : </a:t>
            </a:r>
            <a:r>
              <a:rPr lang="ko-KR" altLang="en-US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최대 거리가 가장 짧은 두 클러스터를 합친다</a:t>
            </a:r>
            <a:endParaRPr lang="en-US" altLang="ko-KR" sz="2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2554313496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1" y="1024765"/>
            <a:ext cx="6722343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병합 군집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(agglomerative clustering)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단계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911" y="1922609"/>
            <a:ext cx="8700180" cy="3672076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2596290923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1" y="1024766"/>
            <a:ext cx="5888860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덴드로그램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 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(</a:t>
            </a:r>
            <a:r>
              <a:rPr lang="en-US" altLang="ko-KR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dendrogram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42"/>
            <a:ext cx="8688396" cy="231271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전 페이지의 그래프는 계층 군집의 모습을 나타낸다 하지만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2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차원 데이터일 때 뿐이며 특성이 셋 이상인 데이터는 사용 불가능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덴드로그램은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다차원 </a:t>
            </a: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데이터셋을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처리할 수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altLang="ko-KR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SciPy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모듈 이용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344620043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577518" y="1922611"/>
            <a:ext cx="4347411" cy="404505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 rot="19198465">
            <a:off x="1335682" y="2882747"/>
            <a:ext cx="1727879" cy="739692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1" y="1024766"/>
            <a:ext cx="5888860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덴드로그램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 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(</a:t>
            </a:r>
            <a:r>
              <a:rPr lang="en-US" altLang="ko-KR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dendrogram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)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1422606" y="2887579"/>
            <a:ext cx="2366827" cy="2505140"/>
            <a:chOff x="1502815" y="2887578"/>
            <a:chExt cx="2366826" cy="2505140"/>
          </a:xfrm>
        </p:grpSpPr>
        <p:sp>
          <p:nvSpPr>
            <p:cNvPr id="4" name="타원 3"/>
            <p:cNvSpPr/>
            <p:nvPr/>
          </p:nvSpPr>
          <p:spPr>
            <a:xfrm>
              <a:off x="2337003" y="2887578"/>
              <a:ext cx="406195" cy="406195"/>
            </a:xfrm>
            <a:prstGeom prst="ellipse">
              <a:avLst/>
            </a:prstGeom>
            <a:solidFill>
              <a:srgbClr val="3E4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</a:t>
              </a:r>
              <a:endParaRPr lang="ko-KR" altLang="en-US" dirty="0"/>
            </a:p>
          </p:txBody>
        </p:sp>
        <p:sp>
          <p:nvSpPr>
            <p:cNvPr id="12" name="타원 11"/>
            <p:cNvSpPr/>
            <p:nvPr/>
          </p:nvSpPr>
          <p:spPr>
            <a:xfrm>
              <a:off x="3463446" y="3951807"/>
              <a:ext cx="406195" cy="406195"/>
            </a:xfrm>
            <a:prstGeom prst="ellipse">
              <a:avLst/>
            </a:prstGeom>
            <a:solidFill>
              <a:srgbClr val="3E4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E</a:t>
              </a:r>
              <a:endParaRPr lang="ko-KR" altLang="en-US" dirty="0"/>
            </a:p>
          </p:txBody>
        </p:sp>
        <p:sp>
          <p:nvSpPr>
            <p:cNvPr id="14" name="타원 13"/>
            <p:cNvSpPr/>
            <p:nvPr/>
          </p:nvSpPr>
          <p:spPr>
            <a:xfrm>
              <a:off x="3022291" y="4986523"/>
              <a:ext cx="406195" cy="406195"/>
            </a:xfrm>
            <a:prstGeom prst="ellipse">
              <a:avLst/>
            </a:prstGeom>
            <a:solidFill>
              <a:srgbClr val="3E4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</a:t>
              </a:r>
              <a:endParaRPr lang="ko-KR" altLang="en-US" dirty="0"/>
            </a:p>
          </p:txBody>
        </p:sp>
        <p:sp>
          <p:nvSpPr>
            <p:cNvPr id="16" name="타원 15"/>
            <p:cNvSpPr/>
            <p:nvPr/>
          </p:nvSpPr>
          <p:spPr>
            <a:xfrm>
              <a:off x="1799592" y="3312693"/>
              <a:ext cx="406195" cy="406195"/>
            </a:xfrm>
            <a:prstGeom prst="ellipse">
              <a:avLst/>
            </a:prstGeom>
            <a:solidFill>
              <a:srgbClr val="3E4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B</a:t>
              </a:r>
              <a:endParaRPr lang="ko-KR" altLang="en-US" dirty="0"/>
            </a:p>
          </p:txBody>
        </p:sp>
        <p:sp>
          <p:nvSpPr>
            <p:cNvPr id="17" name="타원 16"/>
            <p:cNvSpPr/>
            <p:nvPr/>
          </p:nvSpPr>
          <p:spPr>
            <a:xfrm>
              <a:off x="1502815" y="4331366"/>
              <a:ext cx="406195" cy="406195"/>
            </a:xfrm>
            <a:prstGeom prst="ellipse">
              <a:avLst/>
            </a:prstGeom>
            <a:solidFill>
              <a:srgbClr val="3E4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A</a:t>
              </a:r>
              <a:endParaRPr lang="ko-KR" altLang="en-US" dirty="0"/>
            </a:p>
          </p:txBody>
        </p:sp>
      </p:grpSp>
      <p:sp>
        <p:nvSpPr>
          <p:cNvPr id="18" name="타원 17"/>
          <p:cNvSpPr/>
          <p:nvPr/>
        </p:nvSpPr>
        <p:spPr>
          <a:xfrm>
            <a:off x="2288880" y="3416972"/>
            <a:ext cx="301919" cy="3019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1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 rot="18252714">
            <a:off x="2330018" y="4045945"/>
            <a:ext cx="2120547" cy="1132329"/>
          </a:xfrm>
          <a:prstGeom prst="ellipse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3548186" y="4948987"/>
            <a:ext cx="301919" cy="3019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2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 rot="18239395">
            <a:off x="765624" y="2950134"/>
            <a:ext cx="2746855" cy="1490668"/>
          </a:xfrm>
          <a:prstGeom prst="ellipse">
            <a:avLst/>
          </a:prstGeom>
          <a:noFill/>
          <a:ln w="19050">
            <a:solidFill>
              <a:srgbClr val="3E445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1943979" y="4612108"/>
            <a:ext cx="301919" cy="3019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3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5" name="타원 24"/>
          <p:cNvSpPr/>
          <p:nvPr/>
        </p:nvSpPr>
        <p:spPr>
          <a:xfrm rot="18239395">
            <a:off x="986151" y="2149815"/>
            <a:ext cx="3469473" cy="3813967"/>
          </a:xfrm>
          <a:prstGeom prst="ellipse">
            <a:avLst/>
          </a:prstGeom>
          <a:noFill/>
          <a:ln w="19050">
            <a:solidFill>
              <a:srgbClr val="3E4452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타원 26"/>
          <p:cNvSpPr/>
          <p:nvPr/>
        </p:nvSpPr>
        <p:spPr>
          <a:xfrm>
            <a:off x="3687822" y="2613447"/>
            <a:ext cx="301919" cy="3019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4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5092469" y="1929283"/>
            <a:ext cx="4347411" cy="404505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타원 28"/>
          <p:cNvSpPr/>
          <p:nvPr/>
        </p:nvSpPr>
        <p:spPr>
          <a:xfrm>
            <a:off x="5601576" y="5269830"/>
            <a:ext cx="406195" cy="406195"/>
          </a:xfrm>
          <a:prstGeom prst="ellipse">
            <a:avLst/>
          </a:prstGeom>
          <a:solidFill>
            <a:srgbClr val="3E4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A</a:t>
            </a:r>
            <a:endParaRPr lang="ko-KR" altLang="en-US" dirty="0"/>
          </a:p>
        </p:txBody>
      </p:sp>
      <p:sp>
        <p:nvSpPr>
          <p:cNvPr id="35" name="타원 34"/>
          <p:cNvSpPr/>
          <p:nvPr/>
        </p:nvSpPr>
        <p:spPr>
          <a:xfrm>
            <a:off x="6347532" y="5261810"/>
            <a:ext cx="406195" cy="406195"/>
          </a:xfrm>
          <a:prstGeom prst="ellipse">
            <a:avLst/>
          </a:prstGeom>
          <a:solidFill>
            <a:srgbClr val="3E4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endParaRPr lang="ko-KR" altLang="en-US" dirty="0"/>
          </a:p>
        </p:txBody>
      </p:sp>
      <p:sp>
        <p:nvSpPr>
          <p:cNvPr id="36" name="타원 35"/>
          <p:cNvSpPr/>
          <p:nvPr/>
        </p:nvSpPr>
        <p:spPr>
          <a:xfrm>
            <a:off x="7093488" y="5253790"/>
            <a:ext cx="406195" cy="406195"/>
          </a:xfrm>
          <a:prstGeom prst="ellipse">
            <a:avLst/>
          </a:prstGeom>
          <a:solidFill>
            <a:srgbClr val="3E4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</a:t>
            </a:r>
            <a:endParaRPr lang="ko-KR" altLang="en-US" dirty="0"/>
          </a:p>
        </p:txBody>
      </p:sp>
      <p:sp>
        <p:nvSpPr>
          <p:cNvPr id="37" name="타원 36"/>
          <p:cNvSpPr/>
          <p:nvPr/>
        </p:nvSpPr>
        <p:spPr>
          <a:xfrm>
            <a:off x="7839444" y="5245770"/>
            <a:ext cx="406195" cy="406195"/>
          </a:xfrm>
          <a:prstGeom prst="ellipse">
            <a:avLst/>
          </a:prstGeom>
          <a:solidFill>
            <a:srgbClr val="3E4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</a:t>
            </a:r>
            <a:endParaRPr lang="ko-KR" altLang="en-US" dirty="0"/>
          </a:p>
        </p:txBody>
      </p:sp>
      <p:sp>
        <p:nvSpPr>
          <p:cNvPr id="38" name="타원 37"/>
          <p:cNvSpPr/>
          <p:nvPr/>
        </p:nvSpPr>
        <p:spPr>
          <a:xfrm>
            <a:off x="8585400" y="5237750"/>
            <a:ext cx="406195" cy="406195"/>
          </a:xfrm>
          <a:prstGeom prst="ellipse">
            <a:avLst/>
          </a:prstGeom>
          <a:solidFill>
            <a:srgbClr val="3E44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</a:t>
            </a:r>
            <a:endParaRPr lang="ko-KR" altLang="en-US" dirty="0"/>
          </a:p>
        </p:txBody>
      </p:sp>
      <p:cxnSp>
        <p:nvCxnSpPr>
          <p:cNvPr id="40" name="직선 연결선 39"/>
          <p:cNvCxnSpPr>
            <a:stCxn id="35" idx="0"/>
          </p:cNvCxnSpPr>
          <p:nvPr/>
        </p:nvCxnSpPr>
        <p:spPr>
          <a:xfrm flipH="1" flipV="1">
            <a:off x="6550630" y="4534463"/>
            <a:ext cx="1" cy="727344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직선 연결선 40"/>
          <p:cNvCxnSpPr>
            <a:stCxn id="36" idx="0"/>
          </p:cNvCxnSpPr>
          <p:nvPr/>
        </p:nvCxnSpPr>
        <p:spPr>
          <a:xfrm flipH="1" flipV="1">
            <a:off x="7280546" y="4542487"/>
            <a:ext cx="16041" cy="711303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직선 연결선 42"/>
          <p:cNvCxnSpPr/>
          <p:nvPr/>
        </p:nvCxnSpPr>
        <p:spPr>
          <a:xfrm flipH="1">
            <a:off x="6550630" y="4534463"/>
            <a:ext cx="745955" cy="8024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직선 연결선 45"/>
          <p:cNvCxnSpPr>
            <a:stCxn id="29" idx="0"/>
          </p:cNvCxnSpPr>
          <p:nvPr/>
        </p:nvCxnSpPr>
        <p:spPr>
          <a:xfrm flipH="1" flipV="1">
            <a:off x="5804674" y="3252594"/>
            <a:ext cx="1" cy="2017235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직선 연결선 48"/>
          <p:cNvCxnSpPr/>
          <p:nvPr/>
        </p:nvCxnSpPr>
        <p:spPr>
          <a:xfrm>
            <a:off x="6940781" y="3293773"/>
            <a:ext cx="0" cy="1248712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직선 연결선 51"/>
          <p:cNvCxnSpPr/>
          <p:nvPr/>
        </p:nvCxnSpPr>
        <p:spPr>
          <a:xfrm flipH="1" flipV="1">
            <a:off x="5820712" y="3259708"/>
            <a:ext cx="1120071" cy="8023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직선 연결선 54"/>
          <p:cNvCxnSpPr/>
          <p:nvPr/>
        </p:nvCxnSpPr>
        <p:spPr>
          <a:xfrm flipH="1" flipV="1">
            <a:off x="7995252" y="3749603"/>
            <a:ext cx="24063" cy="1537464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직선 연결선 55"/>
          <p:cNvCxnSpPr/>
          <p:nvPr/>
        </p:nvCxnSpPr>
        <p:spPr>
          <a:xfrm flipV="1">
            <a:off x="8765270" y="3749606"/>
            <a:ext cx="7363" cy="1529443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7" name="직선 연결선 56"/>
          <p:cNvCxnSpPr/>
          <p:nvPr/>
        </p:nvCxnSpPr>
        <p:spPr>
          <a:xfrm flipH="1">
            <a:off x="8019314" y="3741579"/>
            <a:ext cx="745955" cy="8024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6" name="직선 연결선 75"/>
          <p:cNvCxnSpPr/>
          <p:nvPr/>
        </p:nvCxnSpPr>
        <p:spPr>
          <a:xfrm>
            <a:off x="8392591" y="2500891"/>
            <a:ext cx="0" cy="1248712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7" name="직선 연결선 76"/>
          <p:cNvCxnSpPr/>
          <p:nvPr/>
        </p:nvCxnSpPr>
        <p:spPr>
          <a:xfrm>
            <a:off x="6347529" y="2500891"/>
            <a:ext cx="0" cy="736908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8" name="직선 연결선 77"/>
          <p:cNvCxnSpPr/>
          <p:nvPr/>
        </p:nvCxnSpPr>
        <p:spPr>
          <a:xfrm flipH="1">
            <a:off x="6380750" y="2500891"/>
            <a:ext cx="2011543" cy="0"/>
          </a:xfrm>
          <a:prstGeom prst="line">
            <a:avLst/>
          </a:prstGeom>
          <a:ln>
            <a:solidFill>
              <a:srgbClr val="3E445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6" name="타원 85"/>
          <p:cNvSpPr/>
          <p:nvPr/>
        </p:nvSpPr>
        <p:spPr>
          <a:xfrm>
            <a:off x="6827667" y="4417572"/>
            <a:ext cx="301919" cy="3019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1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7" name="타원 86"/>
          <p:cNvSpPr/>
          <p:nvPr/>
        </p:nvSpPr>
        <p:spPr>
          <a:xfrm>
            <a:off x="6239555" y="3095819"/>
            <a:ext cx="301919" cy="3019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3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8" name="타원 87"/>
          <p:cNvSpPr/>
          <p:nvPr/>
        </p:nvSpPr>
        <p:spPr>
          <a:xfrm>
            <a:off x="8277015" y="3589018"/>
            <a:ext cx="301919" cy="3019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2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89" name="타원 88"/>
          <p:cNvSpPr/>
          <p:nvPr/>
        </p:nvSpPr>
        <p:spPr>
          <a:xfrm>
            <a:off x="7288404" y="2349935"/>
            <a:ext cx="301919" cy="30191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4</a:t>
            </a:r>
            <a:endParaRPr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031706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2BC9DCB-6CC4-469F-B999-B82CE473328F}"/>
              </a:ext>
            </a:extLst>
          </p:cNvPr>
          <p:cNvSpPr/>
          <p:nvPr/>
        </p:nvSpPr>
        <p:spPr>
          <a:xfrm>
            <a:off x="427080" y="1047665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비지도 학습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(Unsupervised Learning)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3AA7215-BAF2-43E9-8710-242B00455295}"/>
              </a:ext>
            </a:extLst>
          </p:cNvPr>
          <p:cNvSpPr/>
          <p:nvPr/>
        </p:nvSpPr>
        <p:spPr>
          <a:xfrm>
            <a:off x="1021089" y="2203065"/>
            <a:ext cx="8354924" cy="3051374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데이터에 대한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Label(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명시적인 답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 주어지지 않은 상태에서 컴퓨터를 학습시키는 방법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 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즉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입력에 대한 정답을 찾는 것이 아닌 입력데이터의 패턴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특성 등을 학습을 통해 발견하는 방법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데이터를 비슷한 특성끼리 묶는 군집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(clustering)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과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비지도 변환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(unsupervised transformation)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으로 나눠진다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4423737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F47A438-ABE9-4CCA-95E2-7B2A1B5B45A7}"/>
              </a:ext>
            </a:extLst>
          </p:cNvPr>
          <p:cNvSpPr/>
          <p:nvPr/>
        </p:nvSpPr>
        <p:spPr>
          <a:xfrm>
            <a:off x="647210" y="297456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iris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데이터를 활용한 병합 군집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94414" y="4287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 – ex04</a:t>
            </a:r>
          </a:p>
        </p:txBody>
      </p:sp>
    </p:spTree>
    <p:extLst>
      <p:ext uri="{BB962C8B-B14F-4D97-AF65-F5344CB8AC3E}">
        <p14:creationId xmlns:p14="http://schemas.microsoft.com/office/powerpoint/2010/main" val="1066523314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DBSCAN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(density-based spatial clustering of applications with noise)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2" y="1024766"/>
            <a:ext cx="9415421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DBSCAN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40"/>
            <a:ext cx="8688396" cy="1943379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밀도 있게 연결돼 있는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(density-connected)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데이터 집합은 동일한 클러스터라고 판단한다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일정한 밀도를 가지는 데이터의 무리가 마치 체인처럼 연결돼 있으면 거리의 개념과는 관계없이 같은 클러스터로 판단한다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2667004" y="3786489"/>
            <a:ext cx="4571999" cy="2869147"/>
            <a:chOff x="2593298" y="3786486"/>
            <a:chExt cx="4571999" cy="2869147"/>
          </a:xfrm>
        </p:grpSpPr>
        <p:sp>
          <p:nvSpPr>
            <p:cNvPr id="2" name="직사각형 1"/>
            <p:cNvSpPr/>
            <p:nvPr/>
          </p:nvSpPr>
          <p:spPr>
            <a:xfrm>
              <a:off x="2593298" y="3786486"/>
              <a:ext cx="4571999" cy="28691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타원 7"/>
            <p:cNvSpPr/>
            <p:nvPr/>
          </p:nvSpPr>
          <p:spPr>
            <a:xfrm>
              <a:off x="4242215" y="4811840"/>
              <a:ext cx="1753850" cy="1753850"/>
            </a:xfrm>
            <a:prstGeom prst="ellipse">
              <a:avLst/>
            </a:prstGeom>
            <a:noFill/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도넛 2"/>
            <p:cNvSpPr/>
            <p:nvPr/>
          </p:nvSpPr>
          <p:spPr>
            <a:xfrm>
              <a:off x="3702568" y="4676932"/>
              <a:ext cx="284813" cy="284813"/>
            </a:xfrm>
            <a:prstGeom prst="donut">
              <a:avLst/>
            </a:prstGeom>
            <a:solidFill>
              <a:srgbClr val="3E44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타원 3"/>
            <p:cNvSpPr/>
            <p:nvPr/>
          </p:nvSpPr>
          <p:spPr>
            <a:xfrm>
              <a:off x="4961744" y="5531369"/>
              <a:ext cx="314793" cy="314793"/>
            </a:xfrm>
            <a:prstGeom prst="ellipse">
              <a:avLst/>
            </a:prstGeom>
            <a:solidFill>
              <a:srgbClr val="3E4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타원 11"/>
            <p:cNvSpPr/>
            <p:nvPr/>
          </p:nvSpPr>
          <p:spPr>
            <a:xfrm>
              <a:off x="5201585" y="4661940"/>
              <a:ext cx="314793" cy="31479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/>
            <p:cNvSpPr/>
            <p:nvPr/>
          </p:nvSpPr>
          <p:spPr>
            <a:xfrm>
              <a:off x="4482056" y="3942411"/>
              <a:ext cx="1753850" cy="1753850"/>
            </a:xfrm>
            <a:prstGeom prst="ellipse">
              <a:avLst/>
            </a:prstGeom>
            <a:noFill/>
            <a:ln w="38100">
              <a:solidFill>
                <a:srgbClr val="3E445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/>
            <p:cNvSpPr/>
            <p:nvPr/>
          </p:nvSpPr>
          <p:spPr>
            <a:xfrm>
              <a:off x="2968049" y="3937881"/>
              <a:ext cx="1753850" cy="1753850"/>
            </a:xfrm>
            <a:prstGeom prst="ellipse">
              <a:avLst/>
            </a:prstGeom>
            <a:noFill/>
            <a:ln w="38100">
              <a:solidFill>
                <a:srgbClr val="3E445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>
              <a:off x="4437088" y="5679703"/>
              <a:ext cx="314793" cy="31479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4766866" y="6086005"/>
              <a:ext cx="314793" cy="31479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5531371" y="5846161"/>
              <a:ext cx="314793" cy="31479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811837" y="5251040"/>
              <a:ext cx="749512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10X10 Bold" panose="020D0604000000000000" pitchFamily="50" charset="-127"/>
                  <a:ea typeface="10X10 Bold" panose="020D0604000000000000" pitchFamily="50" charset="-127"/>
                </a:rPr>
                <a:t>코어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033165" y="4321646"/>
              <a:ext cx="749512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10X10 Bold" panose="020D0604000000000000" pitchFamily="50" charset="-127"/>
                  <a:ea typeface="10X10 Bold" panose="020D0604000000000000" pitchFamily="50" charset="-127"/>
                </a:rPr>
                <a:t>경계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436263" y="4341119"/>
              <a:ext cx="955853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latin typeface="10X10 Bold" panose="020D0604000000000000" pitchFamily="50" charset="-127"/>
                  <a:ea typeface="10X10 Bold" panose="020D0604000000000000" pitchFamily="50" charset="-127"/>
                </a:rPr>
                <a:t>노이즈</a:t>
              </a:r>
              <a:endParaRPr lang="ko-KR" altLang="en-US" dirty="0"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5617872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DBSCAN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(density-based spatial clustering of applications with noise)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2" y="1024766"/>
            <a:ext cx="9415421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DBSCAN (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밀도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)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1" y="1697739"/>
            <a:ext cx="8837151" cy="3790038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자기를 중심으로 반지름 안에 있는 다른 좌표 점의 개수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</a:t>
            </a:r>
            <a:r>
              <a:rPr lang="en-US" altLang="ko-KR" sz="2100" spc="-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ex)</a:t>
            </a:r>
            <a:r>
              <a:rPr lang="ko-KR" altLang="en-US" sz="2100" spc="-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반지름 안에 자신을 제외한 다른 좌표점의 개수가 </a:t>
            </a:r>
            <a:r>
              <a:rPr lang="en-US" altLang="ko-KR" sz="2100" spc="-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3</a:t>
            </a:r>
            <a:r>
              <a:rPr lang="ko-KR" altLang="en-US" sz="2100" spc="-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이면 이 좌표의 밀도는 </a:t>
            </a:r>
            <a:r>
              <a:rPr lang="en-US" altLang="ko-KR" sz="2100" spc="-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3</a:t>
            </a:r>
            <a:r>
              <a:rPr lang="ko-KR" altLang="en-US" sz="2100" spc="-1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이다</a:t>
            </a:r>
            <a:endParaRPr lang="en-US" altLang="ko-KR" sz="2100" spc="-1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클러스터를 형성할 수 있는 필요조건을 최소 좌표 점 개수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en-US" altLang="ko-KR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MinPts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로 정의한다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어떤 좌표 점의 밀도가 </a:t>
            </a:r>
            <a:r>
              <a:rPr lang="en-US" altLang="ko-KR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MinPts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이상이면 이 좌표는 클러스터를 형성할 수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569034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DBSCAN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(density-based spatial clustering of applications with noise)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2" y="1024766"/>
            <a:ext cx="9415421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DBSCAN (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밀도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)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5095082" y="1604188"/>
            <a:ext cx="4571999" cy="2869147"/>
            <a:chOff x="2593298" y="3786486"/>
            <a:chExt cx="4571999" cy="2869147"/>
          </a:xfrm>
        </p:grpSpPr>
        <p:sp>
          <p:nvSpPr>
            <p:cNvPr id="9" name="직사각형 8"/>
            <p:cNvSpPr/>
            <p:nvPr/>
          </p:nvSpPr>
          <p:spPr>
            <a:xfrm>
              <a:off x="2593298" y="3786486"/>
              <a:ext cx="4571999" cy="28691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4242215" y="4811840"/>
              <a:ext cx="1753850" cy="1753850"/>
            </a:xfrm>
            <a:prstGeom prst="ellipse">
              <a:avLst/>
            </a:prstGeom>
            <a:noFill/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도넛 11"/>
            <p:cNvSpPr/>
            <p:nvPr/>
          </p:nvSpPr>
          <p:spPr>
            <a:xfrm>
              <a:off x="3702568" y="4676932"/>
              <a:ext cx="284813" cy="284813"/>
            </a:xfrm>
            <a:prstGeom prst="donut">
              <a:avLst/>
            </a:prstGeom>
            <a:solidFill>
              <a:srgbClr val="3E445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타원 13"/>
            <p:cNvSpPr/>
            <p:nvPr/>
          </p:nvSpPr>
          <p:spPr>
            <a:xfrm>
              <a:off x="4961744" y="5531369"/>
              <a:ext cx="314793" cy="314793"/>
            </a:xfrm>
            <a:prstGeom prst="ellipse">
              <a:avLst/>
            </a:prstGeom>
            <a:solidFill>
              <a:srgbClr val="3E44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타원 15"/>
            <p:cNvSpPr/>
            <p:nvPr/>
          </p:nvSpPr>
          <p:spPr>
            <a:xfrm>
              <a:off x="5201585" y="4661940"/>
              <a:ext cx="314793" cy="31479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타원 16"/>
            <p:cNvSpPr/>
            <p:nvPr/>
          </p:nvSpPr>
          <p:spPr>
            <a:xfrm>
              <a:off x="4482056" y="3942411"/>
              <a:ext cx="1753850" cy="1753850"/>
            </a:xfrm>
            <a:prstGeom prst="ellipse">
              <a:avLst/>
            </a:prstGeom>
            <a:noFill/>
            <a:ln w="38100">
              <a:solidFill>
                <a:srgbClr val="3E445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2968049" y="3937881"/>
              <a:ext cx="1753850" cy="1753850"/>
            </a:xfrm>
            <a:prstGeom prst="ellipse">
              <a:avLst/>
            </a:prstGeom>
            <a:noFill/>
            <a:ln w="38100">
              <a:solidFill>
                <a:srgbClr val="3E4452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타원 18"/>
            <p:cNvSpPr/>
            <p:nvPr/>
          </p:nvSpPr>
          <p:spPr>
            <a:xfrm>
              <a:off x="4437088" y="5679703"/>
              <a:ext cx="314793" cy="31479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타원 19"/>
            <p:cNvSpPr/>
            <p:nvPr/>
          </p:nvSpPr>
          <p:spPr>
            <a:xfrm>
              <a:off x="4766866" y="6086005"/>
              <a:ext cx="314793" cy="31479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타원 20"/>
            <p:cNvSpPr/>
            <p:nvPr/>
          </p:nvSpPr>
          <p:spPr>
            <a:xfrm>
              <a:off x="5531371" y="5846161"/>
              <a:ext cx="314793" cy="314793"/>
            </a:xfrm>
            <a:prstGeom prst="ellipse">
              <a:avLst/>
            </a:prstGeom>
            <a:solidFill>
              <a:schemeClr val="bg2">
                <a:lumMod val="90000"/>
              </a:schemeClr>
            </a:solidFill>
            <a:ln w="38100">
              <a:solidFill>
                <a:srgbClr val="3E445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811837" y="5251040"/>
              <a:ext cx="749512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10X10 Bold" panose="020D0604000000000000" pitchFamily="50" charset="-127"/>
                  <a:ea typeface="10X10 Bold" panose="020D0604000000000000" pitchFamily="50" charset="-127"/>
                </a:rPr>
                <a:t>코어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033165" y="4321646"/>
              <a:ext cx="749512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10X10 Bold" panose="020D0604000000000000" pitchFamily="50" charset="-127"/>
                  <a:ea typeface="10X10 Bold" panose="020D0604000000000000" pitchFamily="50" charset="-127"/>
                </a:rPr>
                <a:t>경계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436263" y="4341119"/>
              <a:ext cx="955853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latin typeface="10X10 Bold" panose="020D0604000000000000" pitchFamily="50" charset="-127"/>
                  <a:ea typeface="10X10 Bold" panose="020D0604000000000000" pitchFamily="50" charset="-127"/>
                </a:rPr>
                <a:t>노이즈</a:t>
              </a:r>
              <a:endParaRPr lang="ko-KR" altLang="en-US" dirty="0">
                <a:latin typeface="10X10 Bold" panose="020D0604000000000000" pitchFamily="50" charset="-127"/>
                <a:ea typeface="10X10 Bold" panose="020D0604000000000000" pitchFamily="50" charset="-127"/>
              </a:endParaRP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509091" y="1697736"/>
            <a:ext cx="8688396" cy="3790038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좌표 점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A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의 밀도가 </a:t>
            </a:r>
            <a:r>
              <a:rPr lang="en-US" altLang="ko-KR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MinPts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이상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이면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A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는 코어이다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좌표 점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B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가 코어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A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의 영역 안에 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있고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반지름 내에 </a:t>
            </a:r>
            <a:r>
              <a:rPr lang="en-US" altLang="ko-KR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MinPts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만큼의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점들이 존재하지 않으면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B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는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A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의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경계이다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좌표 점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C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는 코어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A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영역 안에 있지도 않고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반지름 내에 </a:t>
            </a:r>
            <a:r>
              <a:rPr lang="en-US" altLang="ko-KR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MinPts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미만의 점들이 있다면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C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는 노이즈이다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3623630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DBSCAN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(density-based spatial clustering of applications with noise)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2" y="1024766"/>
            <a:ext cx="9415421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DBSCAN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군집화 과정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39"/>
            <a:ext cx="8688396" cy="3051374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어떤 학습데이터가 코어로 정의되면 주변의 이웃 점들을 차례로 방문하면서 각 점들이 코어인지 아닌지 판단한다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코어이면 앞서 진행했던 방법과 마찬가지로 재귀적으로 반복하고 경계이면 진행을 중단한다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중단되면 학습 데이터 세트에 있는 다음 점으로 다시 시작한다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새로 시작할 때는 새로운 클러스터 레이블을 갖는다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88944075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DBSCAN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(density-based spatial clustering of applications with noise)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2" y="1024766"/>
            <a:ext cx="9415421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DBSCAN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장단점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41"/>
            <a:ext cx="8688396" cy="2682043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클러스터의 개수를 미리 지정할 필요가 없다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복잡한 형상이나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어떤 클래스에도 속하지 않는 포인트를 구분할 수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.(Noise)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병합군집이나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K-Means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보다는 느리지만 비교적 큰 데이터에서도 적용이 가능하다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90944413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DBSCAN</a:t>
            </a:r>
            <a:r>
              <a:rPr lang="en-US" altLang="ko-KR" sz="20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(density-based spatial clustering of applications with noise)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2" y="1024766"/>
            <a:ext cx="9415421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DBSCAN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매개변수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40"/>
            <a:ext cx="8688396" cy="2682043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eps :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핵심 샘플 거리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반지름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altLang="ko-KR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min_samples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: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클러스터내의 최소 데이터 개수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 - 1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일 경우 모든 점이 클러스터가 된다는 말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     - 2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보다 작을 경우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: single link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계산법으로 구한 계층적 군집 방법과 같아지므로 적어도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3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은 되어야 한다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1545175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F47A438-ABE9-4CCA-95E2-7B2A1B5B45A7}"/>
              </a:ext>
            </a:extLst>
          </p:cNvPr>
          <p:cNvSpPr/>
          <p:nvPr/>
        </p:nvSpPr>
        <p:spPr>
          <a:xfrm>
            <a:off x="647210" y="297456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샘플데이터를 이용한 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DBSCAN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군집화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94414" y="4287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 – ex05_1,2</a:t>
            </a:r>
          </a:p>
        </p:txBody>
      </p:sp>
    </p:spTree>
    <p:extLst>
      <p:ext uri="{BB962C8B-B14F-4D97-AF65-F5344CB8AC3E}">
        <p14:creationId xmlns:p14="http://schemas.microsoft.com/office/powerpoint/2010/main" val="3065824217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군집 알고리즘 평가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8D324545-C1C0-464C-8EDA-6DB1A844BD1B}"/>
              </a:ext>
            </a:extLst>
          </p:cNvPr>
          <p:cNvSpPr/>
          <p:nvPr/>
        </p:nvSpPr>
        <p:spPr>
          <a:xfrm>
            <a:off x="310472" y="1024766"/>
            <a:ext cx="9415421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군집 알고리즘 평가</a:t>
            </a:r>
            <a:endParaRPr lang="en-US" altLang="ko-KR" sz="20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BB53315-2528-4AFB-A3C3-8633D0AAAE09}"/>
              </a:ext>
            </a:extLst>
          </p:cNvPr>
          <p:cNvSpPr/>
          <p:nvPr/>
        </p:nvSpPr>
        <p:spPr>
          <a:xfrm>
            <a:off x="888742" y="1697740"/>
            <a:ext cx="8688396" cy="157404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알고리즘이 잘 작동하는지 평가하기가 어렵다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군집 알고리즘의 결과를 실제 정답 클러스터와 비교하여 평가할 수 있는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ARI(adjusted rand index)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가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68762956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F47A438-ABE9-4CCA-95E2-7B2A1B5B45A7}"/>
              </a:ext>
            </a:extLst>
          </p:cNvPr>
          <p:cNvSpPr/>
          <p:nvPr/>
        </p:nvSpPr>
        <p:spPr>
          <a:xfrm>
            <a:off x="647210" y="297456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K-means, </a:t>
            </a:r>
            <a:r>
              <a:rPr lang="ko-KR" altLang="en-US" sz="280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계층형군집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, DBSCAN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군집 알고리즘 평가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294414" y="4287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 – ex06</a:t>
            </a:r>
          </a:p>
        </p:txBody>
      </p:sp>
    </p:spTree>
    <p:extLst>
      <p:ext uri="{BB962C8B-B14F-4D97-AF65-F5344CB8AC3E}">
        <p14:creationId xmlns:p14="http://schemas.microsoft.com/office/powerpoint/2010/main" val="57463730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3AA7215-BAF2-43E9-8710-242B00455295}"/>
              </a:ext>
            </a:extLst>
          </p:cNvPr>
          <p:cNvSpPr/>
          <p:nvPr/>
        </p:nvSpPr>
        <p:spPr>
          <a:xfrm>
            <a:off x="1069179" y="2036086"/>
            <a:ext cx="8354924" cy="231271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데이터 과학자가 데이터를 더 잘 이해하고 싶을 때 탐색적 분석 단계에서 많이 사용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지도학습의 </a:t>
            </a:r>
            <a:r>
              <a:rPr lang="ko-KR" altLang="en-US" sz="2400" dirty="0" err="1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전처리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단계에서 사용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정확도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메모리와 시간 절약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CEEC236-5C11-4DA7-9460-88D4EDBED18B}"/>
              </a:ext>
            </a:extLst>
          </p:cNvPr>
          <p:cNvSpPr/>
          <p:nvPr/>
        </p:nvSpPr>
        <p:spPr>
          <a:xfrm>
            <a:off x="427080" y="1047666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비지도 학습 사용 이유 </a:t>
            </a:r>
            <a:endParaRPr lang="en-US" altLang="ko-KR" sz="2800" dirty="0">
              <a:solidFill>
                <a:schemeClr val="accent4">
                  <a:lumMod val="60000"/>
                  <a:lumOff val="4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6755463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3AA7215-BAF2-43E9-8710-242B00455295}"/>
              </a:ext>
            </a:extLst>
          </p:cNvPr>
          <p:cNvSpPr/>
          <p:nvPr/>
        </p:nvSpPr>
        <p:spPr>
          <a:xfrm>
            <a:off x="1069179" y="2036086"/>
            <a:ext cx="8354924" cy="46605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알고리즘이 유용한 것을 학습했는지 평가가 어렵다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CEEC236-5C11-4DA7-9460-88D4EDBED18B}"/>
              </a:ext>
            </a:extLst>
          </p:cNvPr>
          <p:cNvSpPr/>
          <p:nvPr/>
        </p:nvSpPr>
        <p:spPr>
          <a:xfrm>
            <a:off x="427080" y="1047665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비지도 학습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(Unsupervised Learning) 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단점</a:t>
            </a:r>
            <a:endParaRPr lang="en-US" altLang="ko-KR" sz="2800" dirty="0">
              <a:solidFill>
                <a:schemeClr val="accent4">
                  <a:lumMod val="60000"/>
                  <a:lumOff val="4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E920809-68CD-4DD1-8147-CDF08F1AA0A9}"/>
              </a:ext>
            </a:extLst>
          </p:cNvPr>
          <p:cNvSpPr/>
          <p:nvPr/>
        </p:nvSpPr>
        <p:spPr>
          <a:xfrm>
            <a:off x="1069179" y="2699755"/>
            <a:ext cx="8354924" cy="466051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해당 결과를 직접 확인하는 것이 유일한 방법일 때가 있다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3863103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2BC9DCB-6CC4-469F-B999-B82CE473328F}"/>
              </a:ext>
            </a:extLst>
          </p:cNvPr>
          <p:cNvSpPr/>
          <p:nvPr/>
        </p:nvSpPr>
        <p:spPr>
          <a:xfrm>
            <a:off x="427080" y="1047666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군집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(clustering)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83AA7215-BAF2-43E9-8710-242B00455295}"/>
              </a:ext>
            </a:extLst>
          </p:cNvPr>
          <p:cNvSpPr/>
          <p:nvPr/>
        </p:nvSpPr>
        <p:spPr>
          <a:xfrm>
            <a:off x="1004311" y="1578448"/>
            <a:ext cx="8354924" cy="157404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데이터를 비슷한 것끼리 그룹으로 묶는 것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다양한 데이터를 작은 수의 그룹으로 구분하는데 복잡성을 줄이고 관계의 패턴에 대한 의미 있는 데이터 구조를 만든다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3A87133-7273-4754-A839-CB060F5F400F}"/>
              </a:ext>
            </a:extLst>
          </p:cNvPr>
          <p:cNvSpPr/>
          <p:nvPr/>
        </p:nvSpPr>
        <p:spPr>
          <a:xfrm>
            <a:off x="427080" y="3580634"/>
            <a:ext cx="6905903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군집</a:t>
            </a:r>
            <a:r>
              <a:rPr lang="en-US" altLang="ko-KR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(clustering) </a:t>
            </a:r>
            <a:r>
              <a:rPr lang="ko-KR" alt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알고리즘 종류</a:t>
            </a:r>
            <a:endParaRPr lang="en-US" altLang="ko-KR" sz="2800" dirty="0">
              <a:solidFill>
                <a:schemeClr val="accent4">
                  <a:lumMod val="60000"/>
                  <a:lumOff val="40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740F05A-78C0-4A2D-95A1-75C66F83FA2D}"/>
              </a:ext>
            </a:extLst>
          </p:cNvPr>
          <p:cNvSpPr/>
          <p:nvPr/>
        </p:nvSpPr>
        <p:spPr>
          <a:xfrm>
            <a:off x="1004311" y="4111415"/>
            <a:ext cx="8354924" cy="1943379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K 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평균 군집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(K-means)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계층형 군집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DBSCAN</a:t>
            </a:r>
          </a:p>
        </p:txBody>
      </p:sp>
    </p:spTree>
    <p:extLst>
      <p:ext uri="{BB962C8B-B14F-4D97-AF65-F5344CB8AC3E}">
        <p14:creationId xmlns:p14="http://schemas.microsoft.com/office/powerpoint/2010/main" val="51950583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888742" y="1697740"/>
            <a:ext cx="8354924" cy="1204715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주어진 데이터를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K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개의 클러스터로 묶는 알고리즘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K-means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 알고리즘은 자율 학습을 하는 알고리즘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10471" y="1024766"/>
            <a:ext cx="5888860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K-means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249962792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888742" y="1545336"/>
            <a:ext cx="8354924" cy="446714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marL="457189" indent="-457189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클러스터의 개수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K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값 설정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클러스터마다 초기 중심 설정</a:t>
            </a:r>
            <a:r>
              <a:rPr lang="en-US" altLang="ko-KR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</a:t>
            </a:r>
            <a:r>
              <a:rPr lang="ko-KR" altLang="en-US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초기 중심은 각 학습 데이터가 자신이 속한 클러스터를 결정하는데 기준점이 된다</a:t>
            </a:r>
            <a:r>
              <a:rPr lang="en-US" altLang="ko-KR" sz="22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.)</a:t>
            </a:r>
          </a:p>
          <a:p>
            <a:pPr marL="457189" indent="-457189">
              <a:buAutoNum type="arabicPeriod"/>
            </a:pPr>
            <a:endParaRPr lang="en-US" altLang="ko-KR" sz="22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모든 데이터는 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k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개의 초기 중심까지 거리를 계산하고 가장 가까이에 있는 중심을 자기 클러스터의 중심이라 생각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클러스터가 정해지면 각 클러스터의 평균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(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중심</a:t>
            </a:r>
            <a:r>
              <a:rPr lang="en-US" altLang="ko-KR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)</a:t>
            </a: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을 구해 이를 새로운 중심으로 정함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  <a:p>
            <a:pPr marL="457189" indent="-457189">
              <a:buAutoNum type="arabicPeriod"/>
            </a:pPr>
            <a:r>
              <a:rPr lang="ko-KR" altLang="en-US" sz="2400" dirty="0">
                <a:solidFill>
                  <a:schemeClr val="bg1"/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학습이 진행되면서 각 클러스터마다 최적의 중심으로 이동</a:t>
            </a:r>
            <a:endParaRPr lang="en-US" altLang="ko-KR" sz="2400" dirty="0">
              <a:solidFill>
                <a:schemeClr val="bg1"/>
              </a:solidFill>
              <a:latin typeface="10X10 Bold" panose="020D0604000000000000" pitchFamily="50" charset="-127"/>
              <a:ea typeface="10X10 Bold" panose="020D0604000000000000" pitchFamily="5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10471" y="1024766"/>
            <a:ext cx="5888860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K-means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단계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110858541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15" y="1735594"/>
            <a:ext cx="1897092" cy="1876091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3188" y="1770594"/>
            <a:ext cx="1862091" cy="1841091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5530" y="1760094"/>
            <a:ext cx="1869091" cy="1862091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4874" y="1735594"/>
            <a:ext cx="1855091" cy="1862091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0517" y="3745172"/>
            <a:ext cx="1855091" cy="191809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85665" y="3780171"/>
            <a:ext cx="1911093" cy="188309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65531" y="3780171"/>
            <a:ext cx="1918093" cy="1890092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526942" y="1770719"/>
            <a:ext cx="4202099" cy="4139381"/>
          </a:xfrm>
          <a:prstGeom prst="rect">
            <a:avLst/>
          </a:prstGeom>
          <a:ln>
            <a:solidFill>
              <a:srgbClr val="1D314E"/>
            </a:solidFill>
          </a:ln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80379" y="3783507"/>
            <a:ext cx="1879663" cy="1886756"/>
          </a:xfrm>
          <a:prstGeom prst="rect">
            <a:avLst/>
          </a:prstGeom>
        </p:spPr>
      </p:pic>
      <p:sp>
        <p:nvSpPr>
          <p:cNvPr id="23" name="직사각형 22"/>
          <p:cNvSpPr/>
          <p:nvPr/>
        </p:nvSpPr>
        <p:spPr>
          <a:xfrm>
            <a:off x="310471" y="1024766"/>
            <a:ext cx="5888860" cy="527607"/>
          </a:xfrm>
          <a:prstGeom prst="rect">
            <a:avLst/>
          </a:prstGeom>
          <a:ln>
            <a:noFill/>
          </a:ln>
        </p:spPr>
        <p:txBody>
          <a:bodyPr wrap="square" lIns="95781" tIns="47892" rIns="95781" bIns="47892">
            <a:spAutoFit/>
          </a:bodyPr>
          <a:lstStyle/>
          <a:p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K-means 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FFD966"/>
                </a:solidFill>
                <a:latin typeface="10X10 Bold" pitchFamily="50" charset="-127"/>
                <a:ea typeface="10X10 Bold" pitchFamily="50" charset="-127"/>
              </a:rPr>
              <a:t>단계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rgbClr val="FFD966"/>
              </a:solidFill>
              <a:latin typeface="10X10 Bold" pitchFamily="50" charset="-127"/>
              <a:ea typeface="10X10 Bold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294414" y="42874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</a:t>
            </a:r>
          </a:p>
        </p:txBody>
      </p:sp>
    </p:spTree>
    <p:extLst>
      <p:ext uri="{BB962C8B-B14F-4D97-AF65-F5344CB8AC3E}">
        <p14:creationId xmlns:p14="http://schemas.microsoft.com/office/powerpoint/2010/main" val="4304836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3F4553"/>
            </a:gs>
            <a:gs pos="98246">
              <a:srgbClr val="3A404E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 flipV="1">
            <a:off x="1262184" y="608807"/>
            <a:ext cx="8643816" cy="4571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BF47A438-ABE9-4CCA-95E2-7B2A1B5B45A7}"/>
              </a:ext>
            </a:extLst>
          </p:cNvPr>
          <p:cNvSpPr/>
          <p:nvPr/>
        </p:nvSpPr>
        <p:spPr>
          <a:xfrm>
            <a:off x="647210" y="1097633"/>
            <a:ext cx="8611587" cy="958494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임의의 데이터로 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K-means</a:t>
            </a:r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를 이용해 군집화 실습</a:t>
            </a:r>
            <a:endParaRPr lang="en-US" altLang="ko-KR" sz="28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10X10 Bold" pitchFamily="50" charset="-127"/>
              <a:ea typeface="10X10 Bold" pitchFamily="50" charset="-127"/>
            </a:endParaRPr>
          </a:p>
          <a:p>
            <a:pPr algn="ctr"/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ex01_k-means_clustering_test_data.csv</a:t>
            </a: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BEC299C3-2081-4435-9B41-A08C5362BF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5998961"/>
              </p:ext>
            </p:extLst>
          </p:nvPr>
        </p:nvGraphicFramePr>
        <p:xfrm>
          <a:off x="3301432" y="2184977"/>
          <a:ext cx="3303138" cy="435864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16515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15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bg1"/>
                          </a:solidFill>
                        </a:rPr>
                        <a:t>x</a:t>
                      </a:r>
                      <a:endParaRPr lang="ko-KR" alt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800" dirty="0">
                          <a:solidFill>
                            <a:schemeClr val="bg1"/>
                          </a:solidFill>
                        </a:rPr>
                        <a:t>Y</a:t>
                      </a:r>
                      <a:endParaRPr lang="ko-KR" altLang="en-US" sz="28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3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1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4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1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3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2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4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2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10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5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1029877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…</a:t>
                      </a:r>
                      <a:endParaRPr lang="ko-KR" altLang="en-US" sz="3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600" dirty="0"/>
                        <a:t>…</a:t>
                      </a:r>
                      <a:endParaRPr lang="ko-KR" altLang="en-US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1700356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1294414" y="42873"/>
            <a:ext cx="8611587" cy="527607"/>
          </a:xfrm>
          <a:prstGeom prst="rect">
            <a:avLst/>
          </a:prstGeom>
        </p:spPr>
        <p:txBody>
          <a:bodyPr wrap="square" lIns="95781" tIns="47892" rIns="95781" bIns="47892">
            <a:spAutoFit/>
          </a:bodyPr>
          <a:lstStyle/>
          <a:p>
            <a:r>
              <a:rPr lang="ko-KR" altLang="en-US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비지도학습</a:t>
            </a:r>
            <a:r>
              <a:rPr lang="en-US" altLang="ko-KR" sz="28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10X10 Bold" pitchFamily="50" charset="-127"/>
                <a:ea typeface="10X10 Bold" pitchFamily="50" charset="-127"/>
              </a:rPr>
              <a:t>(Unsupervised Learning) – ex01_kmeans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0" y="-1963"/>
            <a:ext cx="1285934" cy="650717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lIns="95781" tIns="47892" rIns="95781" bIns="47892">
            <a:spAutoFit/>
          </a:bodyPr>
          <a:lstStyle/>
          <a:p>
            <a:pPr algn="ctr"/>
            <a:r>
              <a:rPr lang="en-US" altLang="ko-KR" sz="1800" dirty="0">
                <a:solidFill>
                  <a:schemeClr val="tx2">
                    <a:lumMod val="7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</a:rPr>
              <a:t>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99255926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15847</TotalTime>
  <Words>1310</Words>
  <Application>Microsoft Office PowerPoint</Application>
  <PresentationFormat>A4 용지(210x297mm)</PresentationFormat>
  <Paragraphs>263</Paragraphs>
  <Slides>29</Slides>
  <Notes>29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4" baseType="lpstr">
      <vt:lpstr>Arial</vt:lpstr>
      <vt:lpstr>10X10 Bold</vt:lpstr>
      <vt:lpstr>Adobe 고딕 Std B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MH</cp:lastModifiedBy>
  <cp:revision>280</cp:revision>
  <dcterms:created xsi:type="dcterms:W3CDTF">2018-05-09T06:13:43Z</dcterms:created>
  <dcterms:modified xsi:type="dcterms:W3CDTF">2019-06-10T00:11:24Z</dcterms:modified>
</cp:coreProperties>
</file>